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32"/>
  </p:notesMasterIdLst>
  <p:sldIdLst>
    <p:sldId id="256" r:id="rId2"/>
    <p:sldId id="259" r:id="rId3"/>
    <p:sldId id="260" r:id="rId4"/>
    <p:sldId id="380" r:id="rId5"/>
    <p:sldId id="381" r:id="rId6"/>
    <p:sldId id="382" r:id="rId7"/>
    <p:sldId id="383" r:id="rId8"/>
    <p:sldId id="384" r:id="rId9"/>
    <p:sldId id="385" r:id="rId10"/>
    <p:sldId id="315" r:id="rId11"/>
    <p:sldId id="386" r:id="rId12"/>
    <p:sldId id="425" r:id="rId13"/>
    <p:sldId id="426" r:id="rId14"/>
    <p:sldId id="314" r:id="rId15"/>
    <p:sldId id="272" r:id="rId16"/>
    <p:sldId id="326" r:id="rId17"/>
    <p:sldId id="312" r:id="rId18"/>
    <p:sldId id="325" r:id="rId19"/>
    <p:sldId id="279" r:id="rId20"/>
    <p:sldId id="316" r:id="rId21"/>
    <p:sldId id="322" r:id="rId22"/>
    <p:sldId id="319" r:id="rId23"/>
    <p:sldId id="321" r:id="rId24"/>
    <p:sldId id="320" r:id="rId25"/>
    <p:sldId id="338" r:id="rId26"/>
    <p:sldId id="342" r:id="rId27"/>
    <p:sldId id="341" r:id="rId28"/>
    <p:sldId id="340" r:id="rId29"/>
    <p:sldId id="339" r:id="rId30"/>
    <p:sldId id="274" r:id="rId31"/>
    <p:sldId id="275" r:id="rId32"/>
    <p:sldId id="359" r:id="rId33"/>
    <p:sldId id="358" r:id="rId34"/>
    <p:sldId id="357" r:id="rId35"/>
    <p:sldId id="356" r:id="rId36"/>
    <p:sldId id="300" r:id="rId37"/>
    <p:sldId id="355" r:id="rId38"/>
    <p:sldId id="354" r:id="rId39"/>
    <p:sldId id="353" r:id="rId40"/>
    <p:sldId id="352" r:id="rId41"/>
    <p:sldId id="351" r:id="rId42"/>
    <p:sldId id="350" r:id="rId43"/>
    <p:sldId id="347" r:id="rId44"/>
    <p:sldId id="348" r:id="rId45"/>
    <p:sldId id="298" r:id="rId46"/>
    <p:sldId id="346" r:id="rId47"/>
    <p:sldId id="345" r:id="rId48"/>
    <p:sldId id="344" r:id="rId49"/>
    <p:sldId id="311" r:id="rId50"/>
    <p:sldId id="332" r:id="rId51"/>
    <p:sldId id="330" r:id="rId52"/>
    <p:sldId id="333" r:id="rId53"/>
    <p:sldId id="334" r:id="rId54"/>
    <p:sldId id="329" r:id="rId55"/>
    <p:sldId id="436" r:id="rId56"/>
    <p:sldId id="379" r:id="rId57"/>
    <p:sldId id="378" r:id="rId58"/>
    <p:sldId id="373" r:id="rId59"/>
    <p:sldId id="377" r:id="rId60"/>
    <p:sldId id="376" r:id="rId61"/>
    <p:sldId id="375" r:id="rId62"/>
    <p:sldId id="374" r:id="rId63"/>
    <p:sldId id="371" r:id="rId64"/>
    <p:sldId id="281" r:id="rId65"/>
    <p:sldId id="370" r:id="rId66"/>
    <p:sldId id="369" r:id="rId67"/>
    <p:sldId id="368" r:id="rId68"/>
    <p:sldId id="367" r:id="rId69"/>
    <p:sldId id="366" r:id="rId70"/>
    <p:sldId id="387" r:id="rId71"/>
    <p:sldId id="299" r:id="rId72"/>
    <p:sldId id="364" r:id="rId73"/>
    <p:sldId id="363" r:id="rId74"/>
    <p:sldId id="362" r:id="rId75"/>
    <p:sldId id="361" r:id="rId76"/>
    <p:sldId id="388" r:id="rId77"/>
    <p:sldId id="389" r:id="rId78"/>
    <p:sldId id="390" r:id="rId79"/>
    <p:sldId id="391" r:id="rId80"/>
    <p:sldId id="392" r:id="rId81"/>
    <p:sldId id="393" r:id="rId82"/>
    <p:sldId id="394" r:id="rId83"/>
    <p:sldId id="395" r:id="rId84"/>
    <p:sldId id="396" r:id="rId85"/>
    <p:sldId id="397" r:id="rId86"/>
    <p:sldId id="398" r:id="rId87"/>
    <p:sldId id="399" r:id="rId88"/>
    <p:sldId id="400" r:id="rId89"/>
    <p:sldId id="401" r:id="rId90"/>
    <p:sldId id="402" r:id="rId91"/>
    <p:sldId id="258" r:id="rId92"/>
    <p:sldId id="269" r:id="rId93"/>
    <p:sldId id="406" r:id="rId94"/>
    <p:sldId id="270" r:id="rId95"/>
    <p:sldId id="405" r:id="rId96"/>
    <p:sldId id="404" r:id="rId97"/>
    <p:sldId id="403" r:id="rId98"/>
    <p:sldId id="283" r:id="rId99"/>
    <p:sldId id="408" r:id="rId100"/>
    <p:sldId id="407" r:id="rId101"/>
    <p:sldId id="284" r:id="rId102"/>
    <p:sldId id="412" r:id="rId103"/>
    <p:sldId id="411" r:id="rId104"/>
    <p:sldId id="410" r:id="rId105"/>
    <p:sldId id="409" r:id="rId106"/>
    <p:sldId id="282" r:id="rId107"/>
    <p:sldId id="417" r:id="rId108"/>
    <p:sldId id="416" r:id="rId109"/>
    <p:sldId id="415" r:id="rId110"/>
    <p:sldId id="414" r:id="rId111"/>
    <p:sldId id="413" r:id="rId112"/>
    <p:sldId id="419" r:id="rId113"/>
    <p:sldId id="418" r:id="rId114"/>
    <p:sldId id="433" r:id="rId115"/>
    <p:sldId id="434" r:id="rId116"/>
    <p:sldId id="435" r:id="rId117"/>
    <p:sldId id="421" r:id="rId118"/>
    <p:sldId id="287" r:id="rId119"/>
    <p:sldId id="427" r:id="rId120"/>
    <p:sldId id="428" r:id="rId121"/>
    <p:sldId id="429" r:id="rId122"/>
    <p:sldId id="430" r:id="rId123"/>
    <p:sldId id="431" r:id="rId124"/>
    <p:sldId id="432" r:id="rId125"/>
    <p:sldId id="420" r:id="rId126"/>
    <p:sldId id="422" r:id="rId127"/>
    <p:sldId id="423" r:id="rId128"/>
    <p:sldId id="424" r:id="rId129"/>
    <p:sldId id="290" r:id="rId130"/>
    <p:sldId id="291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868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7" autoAdjust="0"/>
    <p:restoredTop sz="87062" autoAdjust="0"/>
  </p:normalViewPr>
  <p:slideViewPr>
    <p:cSldViewPr snapToGrid="0">
      <p:cViewPr varScale="1">
        <p:scale>
          <a:sx n="77" d="100"/>
          <a:sy n="77" d="100"/>
        </p:scale>
        <p:origin x="65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79.png"/><Relationship Id="rId2" Type="http://schemas.openxmlformats.org/officeDocument/2006/relationships/image" Target="../media/image84.jpeg"/><Relationship Id="rId1" Type="http://schemas.openxmlformats.org/officeDocument/2006/relationships/image" Target="../media/image83.png"/><Relationship Id="rId6" Type="http://schemas.openxmlformats.org/officeDocument/2006/relationships/image" Target="../media/image88.jp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image" Target="../media/image106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79.png"/><Relationship Id="rId2" Type="http://schemas.openxmlformats.org/officeDocument/2006/relationships/image" Target="../media/image84.jpeg"/><Relationship Id="rId1" Type="http://schemas.openxmlformats.org/officeDocument/2006/relationships/image" Target="../media/image83.png"/><Relationship Id="rId6" Type="http://schemas.openxmlformats.org/officeDocument/2006/relationships/image" Target="../media/image88.jp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image" Target="../media/image106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25236-FA0C-4703-8368-535101C2046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648447-83F6-4872-B825-0519A9BB3D10}">
      <dgm:prSet phldrT="[Text]"/>
      <dgm:spPr/>
      <dgm:t>
        <a:bodyPr/>
        <a:lstStyle/>
        <a:p>
          <a:r>
            <a:rPr lang="en-US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DE8C56DC-7982-4DA6-B489-A56DEF1AB190}" type="parTrans" cxnId="{3B9758D1-F5FD-458F-A05F-74C6DA7CAF78}">
      <dgm:prSet/>
      <dgm:spPr/>
      <dgm:t>
        <a:bodyPr/>
        <a:lstStyle/>
        <a:p>
          <a:endParaRPr lang="en-US"/>
        </a:p>
      </dgm:t>
    </dgm:pt>
    <dgm:pt modelId="{8EADF364-F4AF-416E-8B3E-690B879E3A97}" type="sibTrans" cxnId="{3B9758D1-F5FD-458F-A05F-74C6DA7CAF78}">
      <dgm:prSet/>
      <dgm:spPr/>
      <dgm:t>
        <a:bodyPr/>
        <a:lstStyle/>
        <a:p>
          <a:endParaRPr lang="en-US"/>
        </a:p>
      </dgm:t>
    </dgm:pt>
    <dgm:pt modelId="{B35E2E0B-B42F-4F54-9430-56C1B565D473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Võ Thị Minh Châu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C6EBC8C-BD55-4310-9273-BB7DFC693365}" type="parTrans" cxnId="{4558DEF7-CFF3-4E3C-A2DC-08A720D1D577}">
      <dgm:prSet/>
      <dgm:spPr/>
      <dgm:t>
        <a:bodyPr/>
        <a:lstStyle/>
        <a:p>
          <a:endParaRPr lang="en-US"/>
        </a:p>
      </dgm:t>
    </dgm:pt>
    <dgm:pt modelId="{A5ABB20A-6DB7-4A7C-91BC-A5E035CE81A0}" type="sibTrans" cxnId="{4558DEF7-CFF3-4E3C-A2DC-08A720D1D577}">
      <dgm:prSet/>
      <dgm:spPr/>
      <dgm:t>
        <a:bodyPr/>
        <a:lstStyle/>
        <a:p>
          <a:endParaRPr lang="en-US"/>
        </a:p>
      </dgm:t>
    </dgm:pt>
    <dgm:pt modelId="{E0183A29-92E3-4524-A78C-9C3C8AE7187A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70F8F0F5-C691-4C63-B213-71AFEEA0FBA3}" type="parTrans" cxnId="{5B90C8EE-F580-413A-96F6-BF111D2105EF}">
      <dgm:prSet/>
      <dgm:spPr/>
      <dgm:t>
        <a:bodyPr/>
        <a:lstStyle/>
        <a:p>
          <a:endParaRPr lang="en-US"/>
        </a:p>
      </dgm:t>
    </dgm:pt>
    <dgm:pt modelId="{23C91236-37D2-4F0C-85E8-D44FF4B57EDA}" type="sibTrans" cxnId="{5B90C8EE-F580-413A-96F6-BF111D2105EF}">
      <dgm:prSet/>
      <dgm:spPr/>
      <dgm:t>
        <a:bodyPr/>
        <a:lstStyle/>
        <a:p>
          <a:endParaRPr lang="en-US"/>
        </a:p>
      </dgm:t>
    </dgm:pt>
    <dgm:pt modelId="{549C8F28-5069-4643-94A6-215BD588A341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Đinh Hữu Toàn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E523015D-160B-4603-9757-86544B292774}" type="parTrans" cxnId="{AA98B8DD-37F7-432D-A64F-0400D25CD9BE}">
      <dgm:prSet/>
      <dgm:spPr/>
      <dgm:t>
        <a:bodyPr/>
        <a:lstStyle/>
        <a:p>
          <a:endParaRPr lang="en-US"/>
        </a:p>
      </dgm:t>
    </dgm:pt>
    <dgm:pt modelId="{BB25F3C9-1561-4F85-81C5-DDB0429C33FA}" type="sibTrans" cxnId="{AA98B8DD-37F7-432D-A64F-0400D25CD9BE}">
      <dgm:prSet/>
      <dgm:spPr/>
      <dgm:t>
        <a:bodyPr/>
        <a:lstStyle/>
        <a:p>
          <a:endParaRPr lang="en-US"/>
        </a:p>
      </dgm:t>
    </dgm:pt>
    <dgm:pt modelId="{158C5979-DF1B-488E-AA33-A986AEF13500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ACEE4A4-E37C-4117-8828-61364D0E776F}" type="parTrans" cxnId="{8A6EB466-24B7-49A0-A3C9-E64FA3523585}">
      <dgm:prSet/>
      <dgm:spPr/>
      <dgm:t>
        <a:bodyPr/>
        <a:lstStyle/>
        <a:p>
          <a:endParaRPr lang="en-US"/>
        </a:p>
      </dgm:t>
    </dgm:pt>
    <dgm:pt modelId="{3CFEBFF4-C847-401E-9774-91193DDE8E04}" type="sibTrans" cxnId="{8A6EB466-24B7-49A0-A3C9-E64FA3523585}">
      <dgm:prSet/>
      <dgm:spPr/>
      <dgm:t>
        <a:bodyPr/>
        <a:lstStyle/>
        <a:p>
          <a:endParaRPr lang="en-US"/>
        </a:p>
      </dgm:t>
    </dgm:pt>
    <dgm:pt modelId="{7FBBA6F9-CBF9-4566-A161-47FFBEEE1A22}" type="pres">
      <dgm:prSet presAssocID="{69625236-FA0C-4703-8368-535101C2046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11F457-3451-4C1F-835F-BEC84E53DF83}" type="pres">
      <dgm:prSet presAssocID="{4F648447-83F6-4872-B825-0519A9BB3D10}" presName="parentLin" presStyleCnt="0"/>
      <dgm:spPr/>
    </dgm:pt>
    <dgm:pt modelId="{3A92C613-57C1-4FAD-B87A-C3C8EBADDAFB}" type="pres">
      <dgm:prSet presAssocID="{4F648447-83F6-4872-B825-0519A9BB3D10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5610C14-E0AA-4A9C-A2C2-61BB5F9CD5FE}" type="pres">
      <dgm:prSet presAssocID="{4F648447-83F6-4872-B825-0519A9BB3D1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F4CE9-AF03-410D-AE92-BF17480245C2}" type="pres">
      <dgm:prSet presAssocID="{4F648447-83F6-4872-B825-0519A9BB3D10}" presName="negativeSpace" presStyleCnt="0"/>
      <dgm:spPr/>
    </dgm:pt>
    <dgm:pt modelId="{7F97EF2C-D1D3-407C-B712-7E8F0B03591C}" type="pres">
      <dgm:prSet presAssocID="{4F648447-83F6-4872-B825-0519A9BB3D10}" presName="childText" presStyleLbl="conFgAcc1" presStyleIdx="0" presStyleCnt="5">
        <dgm:presLayoutVars>
          <dgm:bulletEnabled val="1"/>
        </dgm:presLayoutVars>
      </dgm:prSet>
      <dgm:spPr/>
    </dgm:pt>
    <dgm:pt modelId="{16B0CBB9-5251-4561-A7DF-25029BE57438}" type="pres">
      <dgm:prSet presAssocID="{8EADF364-F4AF-416E-8B3E-690B879E3A97}" presName="spaceBetweenRectangles" presStyleCnt="0"/>
      <dgm:spPr/>
    </dgm:pt>
    <dgm:pt modelId="{A12ED877-8B83-42B7-91EC-EF7A671548BE}" type="pres">
      <dgm:prSet presAssocID="{B35E2E0B-B42F-4F54-9430-56C1B565D473}" presName="parentLin" presStyleCnt="0"/>
      <dgm:spPr/>
    </dgm:pt>
    <dgm:pt modelId="{602CF4CE-33AC-426B-A2C7-1127A130D1F5}" type="pres">
      <dgm:prSet presAssocID="{B35E2E0B-B42F-4F54-9430-56C1B565D473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97FC91-E67B-4F28-A3CB-5778A5EA7F65}" type="pres">
      <dgm:prSet presAssocID="{B35E2E0B-B42F-4F54-9430-56C1B565D4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0E3B5-D59E-449A-A0F3-1643FCE39AF2}" type="pres">
      <dgm:prSet presAssocID="{B35E2E0B-B42F-4F54-9430-56C1B565D473}" presName="negativeSpace" presStyleCnt="0"/>
      <dgm:spPr/>
    </dgm:pt>
    <dgm:pt modelId="{B76114F4-1452-489C-8950-3EF40BEA76C9}" type="pres">
      <dgm:prSet presAssocID="{B35E2E0B-B42F-4F54-9430-56C1B565D473}" presName="childText" presStyleLbl="conFgAcc1" presStyleIdx="1" presStyleCnt="5">
        <dgm:presLayoutVars>
          <dgm:bulletEnabled val="1"/>
        </dgm:presLayoutVars>
      </dgm:prSet>
      <dgm:spPr/>
    </dgm:pt>
    <dgm:pt modelId="{2410F5CF-B1FC-4607-9D63-20AAEE85A13C}" type="pres">
      <dgm:prSet presAssocID="{A5ABB20A-6DB7-4A7C-91BC-A5E035CE81A0}" presName="spaceBetweenRectangles" presStyleCnt="0"/>
      <dgm:spPr/>
    </dgm:pt>
    <dgm:pt modelId="{DDEE12B5-10D8-4AA2-9D76-1B4C7DD8F5B0}" type="pres">
      <dgm:prSet presAssocID="{E0183A29-92E3-4524-A78C-9C3C8AE7187A}" presName="parentLin" presStyleCnt="0"/>
      <dgm:spPr/>
    </dgm:pt>
    <dgm:pt modelId="{B2385FC7-008C-450D-9B9B-9F3BCFA4EEA4}" type="pres">
      <dgm:prSet presAssocID="{E0183A29-92E3-4524-A78C-9C3C8AE7187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26107A49-F3E7-4FF8-987F-B52360DE0CF9}" type="pres">
      <dgm:prSet presAssocID="{E0183A29-92E3-4524-A78C-9C3C8AE7187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BB0CA-7B0F-43AA-B74B-310036E796FA}" type="pres">
      <dgm:prSet presAssocID="{E0183A29-92E3-4524-A78C-9C3C8AE7187A}" presName="negativeSpace" presStyleCnt="0"/>
      <dgm:spPr/>
    </dgm:pt>
    <dgm:pt modelId="{C68C39B0-AFAA-4F4C-8C62-75168747EDA9}" type="pres">
      <dgm:prSet presAssocID="{E0183A29-92E3-4524-A78C-9C3C8AE7187A}" presName="childText" presStyleLbl="conFgAcc1" presStyleIdx="2" presStyleCnt="5">
        <dgm:presLayoutVars>
          <dgm:bulletEnabled val="1"/>
        </dgm:presLayoutVars>
      </dgm:prSet>
      <dgm:spPr/>
    </dgm:pt>
    <dgm:pt modelId="{B69BFDB8-1767-42DD-A1A8-3CA77B8984C0}" type="pres">
      <dgm:prSet presAssocID="{23C91236-37D2-4F0C-85E8-D44FF4B57EDA}" presName="spaceBetweenRectangles" presStyleCnt="0"/>
      <dgm:spPr/>
    </dgm:pt>
    <dgm:pt modelId="{5F920ED0-BB32-45A7-BBEF-8137B5963380}" type="pres">
      <dgm:prSet presAssocID="{549C8F28-5069-4643-94A6-215BD588A341}" presName="parentLin" presStyleCnt="0"/>
      <dgm:spPr/>
    </dgm:pt>
    <dgm:pt modelId="{F588EF98-3A0C-4166-B17F-6F029B971328}" type="pres">
      <dgm:prSet presAssocID="{549C8F28-5069-4643-94A6-215BD588A341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E196D49-A2A9-4C9E-96AB-923CC9BC339C}" type="pres">
      <dgm:prSet presAssocID="{549C8F28-5069-4643-94A6-215BD588A34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52092-00A4-4322-B456-FED31FD9F146}" type="pres">
      <dgm:prSet presAssocID="{549C8F28-5069-4643-94A6-215BD588A341}" presName="negativeSpace" presStyleCnt="0"/>
      <dgm:spPr/>
    </dgm:pt>
    <dgm:pt modelId="{32A26F07-CDDE-4F79-B11B-5969CD89CEDF}" type="pres">
      <dgm:prSet presAssocID="{549C8F28-5069-4643-94A6-215BD588A341}" presName="childText" presStyleLbl="conFgAcc1" presStyleIdx="3" presStyleCnt="5">
        <dgm:presLayoutVars>
          <dgm:bulletEnabled val="1"/>
        </dgm:presLayoutVars>
      </dgm:prSet>
      <dgm:spPr/>
    </dgm:pt>
    <dgm:pt modelId="{2AC8C1E6-0559-41C8-95F2-D6D1931A8E5C}" type="pres">
      <dgm:prSet presAssocID="{BB25F3C9-1561-4F85-81C5-DDB0429C33FA}" presName="spaceBetweenRectangles" presStyleCnt="0"/>
      <dgm:spPr/>
    </dgm:pt>
    <dgm:pt modelId="{34E8F61C-4DD7-40E2-A176-99CF20C51A9F}" type="pres">
      <dgm:prSet presAssocID="{158C5979-DF1B-488E-AA33-A986AEF13500}" presName="parentLin" presStyleCnt="0"/>
      <dgm:spPr/>
    </dgm:pt>
    <dgm:pt modelId="{0D2C0E57-D989-4F6C-8C8E-B0EE7DE27A1C}" type="pres">
      <dgm:prSet presAssocID="{158C5979-DF1B-488E-AA33-A986AEF13500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7C1901E6-FDBA-4CC7-AB56-D83CAE005503}" type="pres">
      <dgm:prSet presAssocID="{158C5979-DF1B-488E-AA33-A986AEF1350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98BA4-AD0E-4F09-924F-A012D55C6B15}" type="pres">
      <dgm:prSet presAssocID="{158C5979-DF1B-488E-AA33-A986AEF13500}" presName="negativeSpace" presStyleCnt="0"/>
      <dgm:spPr/>
    </dgm:pt>
    <dgm:pt modelId="{9210F838-80AB-491A-BF7F-79F02E5AF258}" type="pres">
      <dgm:prSet presAssocID="{158C5979-DF1B-488E-AA33-A986AEF1350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558DEF7-CFF3-4E3C-A2DC-08A720D1D577}" srcId="{69625236-FA0C-4703-8368-535101C2046F}" destId="{B35E2E0B-B42F-4F54-9430-56C1B565D473}" srcOrd="1" destOrd="0" parTransId="{0C6EBC8C-BD55-4310-9273-BB7DFC693365}" sibTransId="{A5ABB20A-6DB7-4A7C-91BC-A5E035CE81A0}"/>
    <dgm:cxn modelId="{0C144B43-6BA0-4CF5-A748-38C7A16B9DEE}" type="presOf" srcId="{158C5979-DF1B-488E-AA33-A986AEF13500}" destId="{0D2C0E57-D989-4F6C-8C8E-B0EE7DE27A1C}" srcOrd="0" destOrd="0" presId="urn:microsoft.com/office/officeart/2005/8/layout/list1"/>
    <dgm:cxn modelId="{B6CA9F71-AD9D-432C-8619-488D2F838887}" type="presOf" srcId="{E0183A29-92E3-4524-A78C-9C3C8AE7187A}" destId="{B2385FC7-008C-450D-9B9B-9F3BCFA4EEA4}" srcOrd="0" destOrd="0" presId="urn:microsoft.com/office/officeart/2005/8/layout/list1"/>
    <dgm:cxn modelId="{9EEAEFB1-E00B-4862-913C-9B0D2EB45687}" type="presOf" srcId="{549C8F28-5069-4643-94A6-215BD588A341}" destId="{F588EF98-3A0C-4166-B17F-6F029B971328}" srcOrd="0" destOrd="0" presId="urn:microsoft.com/office/officeart/2005/8/layout/list1"/>
    <dgm:cxn modelId="{65602D68-AA86-4B06-BAED-59EC13274D14}" type="presOf" srcId="{E0183A29-92E3-4524-A78C-9C3C8AE7187A}" destId="{26107A49-F3E7-4FF8-987F-B52360DE0CF9}" srcOrd="1" destOrd="0" presId="urn:microsoft.com/office/officeart/2005/8/layout/list1"/>
    <dgm:cxn modelId="{D412A412-A92C-42F6-8F16-8648383C1067}" type="presOf" srcId="{4F648447-83F6-4872-B825-0519A9BB3D10}" destId="{3A92C613-57C1-4FAD-B87A-C3C8EBADDAFB}" srcOrd="0" destOrd="0" presId="urn:microsoft.com/office/officeart/2005/8/layout/list1"/>
    <dgm:cxn modelId="{267323B2-4101-4DF6-B3FE-808EE3384426}" type="presOf" srcId="{B35E2E0B-B42F-4F54-9430-56C1B565D473}" destId="{9997FC91-E67B-4F28-A3CB-5778A5EA7F65}" srcOrd="1" destOrd="0" presId="urn:microsoft.com/office/officeart/2005/8/layout/list1"/>
    <dgm:cxn modelId="{792D93CD-8238-4234-8A2B-C2D940544750}" type="presOf" srcId="{B35E2E0B-B42F-4F54-9430-56C1B565D473}" destId="{602CF4CE-33AC-426B-A2C7-1127A130D1F5}" srcOrd="0" destOrd="0" presId="urn:microsoft.com/office/officeart/2005/8/layout/list1"/>
    <dgm:cxn modelId="{94885454-028F-46E8-BC3A-9CF117F38A52}" type="presOf" srcId="{549C8F28-5069-4643-94A6-215BD588A341}" destId="{7E196D49-A2A9-4C9E-96AB-923CC9BC339C}" srcOrd="1" destOrd="0" presId="urn:microsoft.com/office/officeart/2005/8/layout/list1"/>
    <dgm:cxn modelId="{8F540CE0-B4FD-4D88-9E5F-62071F98AA76}" type="presOf" srcId="{158C5979-DF1B-488E-AA33-A986AEF13500}" destId="{7C1901E6-FDBA-4CC7-AB56-D83CAE005503}" srcOrd="1" destOrd="0" presId="urn:microsoft.com/office/officeart/2005/8/layout/list1"/>
    <dgm:cxn modelId="{3B9758D1-F5FD-458F-A05F-74C6DA7CAF78}" srcId="{69625236-FA0C-4703-8368-535101C2046F}" destId="{4F648447-83F6-4872-B825-0519A9BB3D10}" srcOrd="0" destOrd="0" parTransId="{DE8C56DC-7982-4DA6-B489-A56DEF1AB190}" sibTransId="{8EADF364-F4AF-416E-8B3E-690B879E3A97}"/>
    <dgm:cxn modelId="{8A6EB466-24B7-49A0-A3C9-E64FA3523585}" srcId="{69625236-FA0C-4703-8368-535101C2046F}" destId="{158C5979-DF1B-488E-AA33-A986AEF13500}" srcOrd="4" destOrd="0" parTransId="{0ACEE4A4-E37C-4117-8828-61364D0E776F}" sibTransId="{3CFEBFF4-C847-401E-9774-91193DDE8E04}"/>
    <dgm:cxn modelId="{AA98B8DD-37F7-432D-A64F-0400D25CD9BE}" srcId="{69625236-FA0C-4703-8368-535101C2046F}" destId="{549C8F28-5069-4643-94A6-215BD588A341}" srcOrd="3" destOrd="0" parTransId="{E523015D-160B-4603-9757-86544B292774}" sibTransId="{BB25F3C9-1561-4F85-81C5-DDB0429C33FA}"/>
    <dgm:cxn modelId="{86171388-1199-402A-8CD8-EB2ED9C06C04}" type="presOf" srcId="{4F648447-83F6-4872-B825-0519A9BB3D10}" destId="{A5610C14-E0AA-4A9C-A2C2-61BB5F9CD5FE}" srcOrd="1" destOrd="0" presId="urn:microsoft.com/office/officeart/2005/8/layout/list1"/>
    <dgm:cxn modelId="{5B90C8EE-F580-413A-96F6-BF111D2105EF}" srcId="{69625236-FA0C-4703-8368-535101C2046F}" destId="{E0183A29-92E3-4524-A78C-9C3C8AE7187A}" srcOrd="2" destOrd="0" parTransId="{70F8F0F5-C691-4C63-B213-71AFEEA0FBA3}" sibTransId="{23C91236-37D2-4F0C-85E8-D44FF4B57EDA}"/>
    <dgm:cxn modelId="{E9F2AE02-3EF7-4289-B917-C3DCA527FDA1}" type="presOf" srcId="{69625236-FA0C-4703-8368-535101C2046F}" destId="{7FBBA6F9-CBF9-4566-A161-47FFBEEE1A22}" srcOrd="0" destOrd="0" presId="urn:microsoft.com/office/officeart/2005/8/layout/list1"/>
    <dgm:cxn modelId="{2E0163E7-B709-458E-B268-FCF0F0F243A9}" type="presParOf" srcId="{7FBBA6F9-CBF9-4566-A161-47FFBEEE1A22}" destId="{0711F457-3451-4C1F-835F-BEC84E53DF83}" srcOrd="0" destOrd="0" presId="urn:microsoft.com/office/officeart/2005/8/layout/list1"/>
    <dgm:cxn modelId="{64ECD181-087C-4FF0-BDE3-FC4F5AC62E59}" type="presParOf" srcId="{0711F457-3451-4C1F-835F-BEC84E53DF83}" destId="{3A92C613-57C1-4FAD-B87A-C3C8EBADDAFB}" srcOrd="0" destOrd="0" presId="urn:microsoft.com/office/officeart/2005/8/layout/list1"/>
    <dgm:cxn modelId="{59CCD677-4275-4882-BC8D-B9AF59C31BE6}" type="presParOf" srcId="{0711F457-3451-4C1F-835F-BEC84E53DF83}" destId="{A5610C14-E0AA-4A9C-A2C2-61BB5F9CD5FE}" srcOrd="1" destOrd="0" presId="urn:microsoft.com/office/officeart/2005/8/layout/list1"/>
    <dgm:cxn modelId="{6231F445-EFA2-4951-B1C9-CD74DCA364BE}" type="presParOf" srcId="{7FBBA6F9-CBF9-4566-A161-47FFBEEE1A22}" destId="{339F4CE9-AF03-410D-AE92-BF17480245C2}" srcOrd="1" destOrd="0" presId="urn:microsoft.com/office/officeart/2005/8/layout/list1"/>
    <dgm:cxn modelId="{175A7CE9-4B5A-47D6-9BBF-E859477A2813}" type="presParOf" srcId="{7FBBA6F9-CBF9-4566-A161-47FFBEEE1A22}" destId="{7F97EF2C-D1D3-407C-B712-7E8F0B03591C}" srcOrd="2" destOrd="0" presId="urn:microsoft.com/office/officeart/2005/8/layout/list1"/>
    <dgm:cxn modelId="{357D8D29-8DA9-4A5A-AC9A-2C1EC619FA57}" type="presParOf" srcId="{7FBBA6F9-CBF9-4566-A161-47FFBEEE1A22}" destId="{16B0CBB9-5251-4561-A7DF-25029BE57438}" srcOrd="3" destOrd="0" presId="urn:microsoft.com/office/officeart/2005/8/layout/list1"/>
    <dgm:cxn modelId="{89B75FCB-C897-4BFC-8DD0-D7E7347C0486}" type="presParOf" srcId="{7FBBA6F9-CBF9-4566-A161-47FFBEEE1A22}" destId="{A12ED877-8B83-42B7-91EC-EF7A671548BE}" srcOrd="4" destOrd="0" presId="urn:microsoft.com/office/officeart/2005/8/layout/list1"/>
    <dgm:cxn modelId="{D91A6AF3-95B0-44AA-BFEB-A5520ADA8005}" type="presParOf" srcId="{A12ED877-8B83-42B7-91EC-EF7A671548BE}" destId="{602CF4CE-33AC-426B-A2C7-1127A130D1F5}" srcOrd="0" destOrd="0" presId="urn:microsoft.com/office/officeart/2005/8/layout/list1"/>
    <dgm:cxn modelId="{2F20BF25-ED9D-4EAE-866A-C0E020CCD3E6}" type="presParOf" srcId="{A12ED877-8B83-42B7-91EC-EF7A671548BE}" destId="{9997FC91-E67B-4F28-A3CB-5778A5EA7F65}" srcOrd="1" destOrd="0" presId="urn:microsoft.com/office/officeart/2005/8/layout/list1"/>
    <dgm:cxn modelId="{BA6D54F7-598B-4D11-9285-198F395F10B6}" type="presParOf" srcId="{7FBBA6F9-CBF9-4566-A161-47FFBEEE1A22}" destId="{2F50E3B5-D59E-449A-A0F3-1643FCE39AF2}" srcOrd="5" destOrd="0" presId="urn:microsoft.com/office/officeart/2005/8/layout/list1"/>
    <dgm:cxn modelId="{231DF87E-1043-40CB-A021-BAE6EFF7638D}" type="presParOf" srcId="{7FBBA6F9-CBF9-4566-A161-47FFBEEE1A22}" destId="{B76114F4-1452-489C-8950-3EF40BEA76C9}" srcOrd="6" destOrd="0" presId="urn:microsoft.com/office/officeart/2005/8/layout/list1"/>
    <dgm:cxn modelId="{6560DD0D-D49D-4C81-BE26-1ACD8463B2F5}" type="presParOf" srcId="{7FBBA6F9-CBF9-4566-A161-47FFBEEE1A22}" destId="{2410F5CF-B1FC-4607-9D63-20AAEE85A13C}" srcOrd="7" destOrd="0" presId="urn:microsoft.com/office/officeart/2005/8/layout/list1"/>
    <dgm:cxn modelId="{204CEEB3-B2F2-4302-8D48-4573D7BFF868}" type="presParOf" srcId="{7FBBA6F9-CBF9-4566-A161-47FFBEEE1A22}" destId="{DDEE12B5-10D8-4AA2-9D76-1B4C7DD8F5B0}" srcOrd="8" destOrd="0" presId="urn:microsoft.com/office/officeart/2005/8/layout/list1"/>
    <dgm:cxn modelId="{9C499E26-5913-4414-8E85-2D5F9831CBA1}" type="presParOf" srcId="{DDEE12B5-10D8-4AA2-9D76-1B4C7DD8F5B0}" destId="{B2385FC7-008C-450D-9B9B-9F3BCFA4EEA4}" srcOrd="0" destOrd="0" presId="urn:microsoft.com/office/officeart/2005/8/layout/list1"/>
    <dgm:cxn modelId="{4B5A8ED3-DEC4-4354-864E-66AB2CC48B4C}" type="presParOf" srcId="{DDEE12B5-10D8-4AA2-9D76-1B4C7DD8F5B0}" destId="{26107A49-F3E7-4FF8-987F-B52360DE0CF9}" srcOrd="1" destOrd="0" presId="urn:microsoft.com/office/officeart/2005/8/layout/list1"/>
    <dgm:cxn modelId="{1B86E80E-6AB8-41FA-BB80-D19BC8FEE216}" type="presParOf" srcId="{7FBBA6F9-CBF9-4566-A161-47FFBEEE1A22}" destId="{46BBB0CA-7B0F-43AA-B74B-310036E796FA}" srcOrd="9" destOrd="0" presId="urn:microsoft.com/office/officeart/2005/8/layout/list1"/>
    <dgm:cxn modelId="{BA3B2ED4-17D2-4E51-B30B-BF6A3A364AC2}" type="presParOf" srcId="{7FBBA6F9-CBF9-4566-A161-47FFBEEE1A22}" destId="{C68C39B0-AFAA-4F4C-8C62-75168747EDA9}" srcOrd="10" destOrd="0" presId="urn:microsoft.com/office/officeart/2005/8/layout/list1"/>
    <dgm:cxn modelId="{0B5705F0-A690-4BD3-9739-0474AA88DEE7}" type="presParOf" srcId="{7FBBA6F9-CBF9-4566-A161-47FFBEEE1A22}" destId="{B69BFDB8-1767-42DD-A1A8-3CA77B8984C0}" srcOrd="11" destOrd="0" presId="urn:microsoft.com/office/officeart/2005/8/layout/list1"/>
    <dgm:cxn modelId="{8747D00B-0FA5-42CD-A841-FE6A2EC4DE18}" type="presParOf" srcId="{7FBBA6F9-CBF9-4566-A161-47FFBEEE1A22}" destId="{5F920ED0-BB32-45A7-BBEF-8137B5963380}" srcOrd="12" destOrd="0" presId="urn:microsoft.com/office/officeart/2005/8/layout/list1"/>
    <dgm:cxn modelId="{64B22AE1-52AE-458F-B986-33D11D8C55B5}" type="presParOf" srcId="{5F920ED0-BB32-45A7-BBEF-8137B5963380}" destId="{F588EF98-3A0C-4166-B17F-6F029B971328}" srcOrd="0" destOrd="0" presId="urn:microsoft.com/office/officeart/2005/8/layout/list1"/>
    <dgm:cxn modelId="{3AF12519-32A2-48D0-8B1D-DD6F06FEBCBD}" type="presParOf" srcId="{5F920ED0-BB32-45A7-BBEF-8137B5963380}" destId="{7E196D49-A2A9-4C9E-96AB-923CC9BC339C}" srcOrd="1" destOrd="0" presId="urn:microsoft.com/office/officeart/2005/8/layout/list1"/>
    <dgm:cxn modelId="{389243C7-BDF8-499F-9D7C-A6A9A9812E81}" type="presParOf" srcId="{7FBBA6F9-CBF9-4566-A161-47FFBEEE1A22}" destId="{3D252092-00A4-4322-B456-FED31FD9F146}" srcOrd="13" destOrd="0" presId="urn:microsoft.com/office/officeart/2005/8/layout/list1"/>
    <dgm:cxn modelId="{61CF09E6-FD5B-4897-A6AD-0AEB6E093CD5}" type="presParOf" srcId="{7FBBA6F9-CBF9-4566-A161-47FFBEEE1A22}" destId="{32A26F07-CDDE-4F79-B11B-5969CD89CEDF}" srcOrd="14" destOrd="0" presId="urn:microsoft.com/office/officeart/2005/8/layout/list1"/>
    <dgm:cxn modelId="{216A212A-C6E0-4360-9CF1-545508819D21}" type="presParOf" srcId="{7FBBA6F9-CBF9-4566-A161-47FFBEEE1A22}" destId="{2AC8C1E6-0559-41C8-95F2-D6D1931A8E5C}" srcOrd="15" destOrd="0" presId="urn:microsoft.com/office/officeart/2005/8/layout/list1"/>
    <dgm:cxn modelId="{997AB5C3-4DB7-43F0-81EB-ACFA5B68C770}" type="presParOf" srcId="{7FBBA6F9-CBF9-4566-A161-47FFBEEE1A22}" destId="{34E8F61C-4DD7-40E2-A176-99CF20C51A9F}" srcOrd="16" destOrd="0" presId="urn:microsoft.com/office/officeart/2005/8/layout/list1"/>
    <dgm:cxn modelId="{593F06B6-26FC-4304-A908-FADFD1D2FBB0}" type="presParOf" srcId="{34E8F61C-4DD7-40E2-A176-99CF20C51A9F}" destId="{0D2C0E57-D989-4F6C-8C8E-B0EE7DE27A1C}" srcOrd="0" destOrd="0" presId="urn:microsoft.com/office/officeart/2005/8/layout/list1"/>
    <dgm:cxn modelId="{6F078A49-4D10-4758-A256-7227A95785F9}" type="presParOf" srcId="{34E8F61C-4DD7-40E2-A176-99CF20C51A9F}" destId="{7C1901E6-FDBA-4CC7-AB56-D83CAE005503}" srcOrd="1" destOrd="0" presId="urn:microsoft.com/office/officeart/2005/8/layout/list1"/>
    <dgm:cxn modelId="{9626A5AA-1DF6-47DC-82C8-DD552AEE03FB}" type="presParOf" srcId="{7FBBA6F9-CBF9-4566-A161-47FFBEEE1A22}" destId="{F6898BA4-AD0E-4F09-924F-A012D55C6B15}" srcOrd="17" destOrd="0" presId="urn:microsoft.com/office/officeart/2005/8/layout/list1"/>
    <dgm:cxn modelId="{19B26A16-9B87-4F27-9889-630C6403C01E}" type="presParOf" srcId="{7FBBA6F9-CBF9-4566-A161-47FFBEEE1A22}" destId="{9210F838-80AB-491A-BF7F-79F02E5AF25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6B740-0C05-4144-A1F9-A024323F8AD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322D86-849A-43F8-A924-659EE4EEEE76}">
      <dgm:prSet phldrT="[Text]"/>
      <dgm:spPr/>
      <dgm:t>
        <a:bodyPr/>
        <a:lstStyle/>
        <a:p>
          <a:r>
            <a:rPr lang="en-US" dirty="0" smtClean="0"/>
            <a:t>Scenario problem</a:t>
          </a:r>
          <a:endParaRPr lang="en-US" dirty="0"/>
        </a:p>
      </dgm:t>
    </dgm:pt>
    <dgm:pt modelId="{3BDA33E3-1DE7-457D-8FC2-93CD2A2DFB63}" type="parTrans" cxnId="{218DE165-3FF0-433B-AE40-0EE7452A8508}">
      <dgm:prSet/>
      <dgm:spPr/>
      <dgm:t>
        <a:bodyPr/>
        <a:lstStyle/>
        <a:p>
          <a:endParaRPr lang="en-US"/>
        </a:p>
      </dgm:t>
    </dgm:pt>
    <dgm:pt modelId="{DDC5A756-A533-4C94-8F13-6F2792E2EB3B}" type="sibTrans" cxnId="{218DE165-3FF0-433B-AE40-0EE7452A8508}">
      <dgm:prSet/>
      <dgm:spPr/>
      <dgm:t>
        <a:bodyPr/>
        <a:lstStyle/>
        <a:p>
          <a:endParaRPr lang="en-US"/>
        </a:p>
      </dgm:t>
    </dgm:pt>
    <dgm:pt modelId="{04FC1A18-3AEE-44E8-BCC4-2B4BC160C080}">
      <dgm:prSet phldrT="[Text]"/>
      <dgm:spPr/>
      <dgm:t>
        <a:bodyPr/>
        <a:lstStyle/>
        <a:p>
          <a:r>
            <a:rPr lang="en-US" dirty="0" smtClean="0"/>
            <a:t>Our solution</a:t>
          </a:r>
          <a:endParaRPr lang="en-US" dirty="0"/>
        </a:p>
      </dgm:t>
    </dgm:pt>
    <dgm:pt modelId="{42E0AA0A-B335-43E3-A760-771CEC460B0F}" type="parTrans" cxnId="{02B4397B-DAF4-4CBA-BFD1-9266DDF91675}">
      <dgm:prSet/>
      <dgm:spPr/>
      <dgm:t>
        <a:bodyPr/>
        <a:lstStyle/>
        <a:p>
          <a:endParaRPr lang="en-US"/>
        </a:p>
      </dgm:t>
    </dgm:pt>
    <dgm:pt modelId="{25DFE742-6352-4155-B5C6-EB3022833B15}" type="sibTrans" cxnId="{02B4397B-DAF4-4CBA-BFD1-9266DDF91675}">
      <dgm:prSet/>
      <dgm:spPr/>
      <dgm:t>
        <a:bodyPr/>
        <a:lstStyle/>
        <a:p>
          <a:endParaRPr lang="en-US"/>
        </a:p>
      </dgm:t>
    </dgm:pt>
    <dgm:pt modelId="{9709027D-CEAD-4074-8E4C-DAA78C29F27B}">
      <dgm:prSet phldrT="[Text]"/>
      <dgm:spPr/>
      <dgm:t>
        <a:bodyPr/>
        <a:lstStyle/>
        <a:p>
          <a:r>
            <a:rPr lang="en-US" dirty="0" smtClean="0"/>
            <a:t>Demonstration</a:t>
          </a:r>
          <a:endParaRPr lang="en-US" dirty="0"/>
        </a:p>
      </dgm:t>
    </dgm:pt>
    <dgm:pt modelId="{DA6FC23B-1C2A-4855-9B4A-D77F67AFF34E}" type="parTrans" cxnId="{8B6B14A6-EF09-4D49-A654-E93B16E84174}">
      <dgm:prSet/>
      <dgm:spPr/>
      <dgm:t>
        <a:bodyPr/>
        <a:lstStyle/>
        <a:p>
          <a:endParaRPr lang="en-US"/>
        </a:p>
      </dgm:t>
    </dgm:pt>
    <dgm:pt modelId="{56D0518A-2BBA-42FA-A137-5903288DD71E}" type="sibTrans" cxnId="{8B6B14A6-EF09-4D49-A654-E93B16E84174}">
      <dgm:prSet/>
      <dgm:spPr/>
      <dgm:t>
        <a:bodyPr/>
        <a:lstStyle/>
        <a:p>
          <a:endParaRPr lang="en-US"/>
        </a:p>
      </dgm:t>
    </dgm:pt>
    <dgm:pt modelId="{C688FB5B-A7AF-4BCC-8D4C-A9E4D96C3895}">
      <dgm:prSet phldrT="[Text]"/>
      <dgm:spPr/>
      <dgm:t>
        <a:bodyPr/>
        <a:lstStyle/>
        <a:p>
          <a:r>
            <a:rPr lang="en-US" dirty="0" smtClean="0"/>
            <a:t>Advantages and disadvantages of current solution</a:t>
          </a:r>
          <a:endParaRPr lang="en-US" dirty="0"/>
        </a:p>
      </dgm:t>
    </dgm:pt>
    <dgm:pt modelId="{6A09FF1C-6EEB-406F-8172-6AAF4ED49B6A}" type="parTrans" cxnId="{4D60BCAE-1233-49BD-A936-AE2902B38563}">
      <dgm:prSet/>
      <dgm:spPr/>
      <dgm:t>
        <a:bodyPr/>
        <a:lstStyle/>
        <a:p>
          <a:endParaRPr lang="en-US"/>
        </a:p>
      </dgm:t>
    </dgm:pt>
    <dgm:pt modelId="{2AA03A34-6623-4893-9177-7764C2F14300}" type="sibTrans" cxnId="{4D60BCAE-1233-49BD-A936-AE2902B38563}">
      <dgm:prSet/>
      <dgm:spPr/>
      <dgm:t>
        <a:bodyPr/>
        <a:lstStyle/>
        <a:p>
          <a:endParaRPr lang="en-US"/>
        </a:p>
      </dgm:t>
    </dgm:pt>
    <dgm:pt modelId="{08BB5156-7DFC-406D-BE87-DAA466E9EA90}">
      <dgm:prSet phldrT="[Text]"/>
      <dgm:spPr/>
      <dgm:t>
        <a:bodyPr/>
        <a:lstStyle/>
        <a:p>
          <a:r>
            <a:rPr lang="en-US" dirty="0" smtClean="0"/>
            <a:t>Questions and answers</a:t>
          </a:r>
          <a:endParaRPr lang="en-US" dirty="0"/>
        </a:p>
      </dgm:t>
    </dgm:pt>
    <dgm:pt modelId="{C97567AF-5550-40AE-8109-AA400E8992F4}" type="parTrans" cxnId="{F3E18DF1-B4A9-4E6C-BE23-83BC46951CF4}">
      <dgm:prSet/>
      <dgm:spPr/>
      <dgm:t>
        <a:bodyPr/>
        <a:lstStyle/>
        <a:p>
          <a:endParaRPr lang="en-US"/>
        </a:p>
      </dgm:t>
    </dgm:pt>
    <dgm:pt modelId="{55D8473F-8B86-4010-9BCD-2FC8ED8484E1}" type="sibTrans" cxnId="{F3E18DF1-B4A9-4E6C-BE23-83BC46951CF4}">
      <dgm:prSet/>
      <dgm:spPr/>
      <dgm:t>
        <a:bodyPr/>
        <a:lstStyle/>
        <a:p>
          <a:endParaRPr lang="en-US"/>
        </a:p>
      </dgm:t>
    </dgm:pt>
    <dgm:pt modelId="{E751E393-2383-4A1C-89F2-6AA939222364}">
      <dgm:prSet phldrT="[Text]"/>
      <dgm:spPr/>
      <dgm:t>
        <a:bodyPr/>
        <a:lstStyle/>
        <a:p>
          <a:r>
            <a:rPr lang="en-US" dirty="0" smtClean="0"/>
            <a:t>Future Plans</a:t>
          </a:r>
          <a:endParaRPr lang="en-US" dirty="0"/>
        </a:p>
      </dgm:t>
    </dgm:pt>
    <dgm:pt modelId="{3A7C2082-1FA6-40FE-BFC0-B7153B313957}" type="parTrans" cxnId="{1A550A03-9C63-43D5-9FBB-0C9C0069DDA9}">
      <dgm:prSet/>
      <dgm:spPr/>
      <dgm:t>
        <a:bodyPr/>
        <a:lstStyle/>
        <a:p>
          <a:endParaRPr lang="en-GB"/>
        </a:p>
      </dgm:t>
    </dgm:pt>
    <dgm:pt modelId="{318DF19E-8CD1-44B6-AB30-7ED9F6D6B8E5}" type="sibTrans" cxnId="{1A550A03-9C63-43D5-9FBB-0C9C0069DDA9}">
      <dgm:prSet/>
      <dgm:spPr/>
      <dgm:t>
        <a:bodyPr/>
        <a:lstStyle/>
        <a:p>
          <a:endParaRPr lang="en-GB"/>
        </a:p>
      </dgm:t>
    </dgm:pt>
    <dgm:pt modelId="{27D16682-F23F-437E-9A78-D9DC7CC56EE2}" type="pres">
      <dgm:prSet presAssocID="{0726B740-0C05-4144-A1F9-A024323F8AD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61EB04F-DF25-4365-86FB-8BA1E55379A0}" type="pres">
      <dgm:prSet presAssocID="{0726B740-0C05-4144-A1F9-A024323F8AD9}" presName="Name1" presStyleCnt="0"/>
      <dgm:spPr/>
    </dgm:pt>
    <dgm:pt modelId="{092D2A00-8050-4D7E-BF89-B67BB1E34744}" type="pres">
      <dgm:prSet presAssocID="{0726B740-0C05-4144-A1F9-A024323F8AD9}" presName="cycle" presStyleCnt="0"/>
      <dgm:spPr/>
    </dgm:pt>
    <dgm:pt modelId="{025D23C1-F512-4782-8FF3-FC878BBA6912}" type="pres">
      <dgm:prSet presAssocID="{0726B740-0C05-4144-A1F9-A024323F8AD9}" presName="srcNode" presStyleLbl="node1" presStyleIdx="0" presStyleCnt="6"/>
      <dgm:spPr/>
    </dgm:pt>
    <dgm:pt modelId="{C910D5EA-8AFD-434E-8158-334518A10346}" type="pres">
      <dgm:prSet presAssocID="{0726B740-0C05-4144-A1F9-A024323F8AD9}" presName="conn" presStyleLbl="parChTrans1D2" presStyleIdx="0" presStyleCnt="1"/>
      <dgm:spPr/>
      <dgm:t>
        <a:bodyPr/>
        <a:lstStyle/>
        <a:p>
          <a:endParaRPr lang="en-US"/>
        </a:p>
      </dgm:t>
    </dgm:pt>
    <dgm:pt modelId="{A3923CCC-6B13-4791-B4DA-AA919213E84E}" type="pres">
      <dgm:prSet presAssocID="{0726B740-0C05-4144-A1F9-A024323F8AD9}" presName="extraNode" presStyleLbl="node1" presStyleIdx="0" presStyleCnt="6"/>
      <dgm:spPr/>
    </dgm:pt>
    <dgm:pt modelId="{5078ED92-3BE6-4B69-9081-C538FE19CCCD}" type="pres">
      <dgm:prSet presAssocID="{0726B740-0C05-4144-A1F9-A024323F8AD9}" presName="dstNode" presStyleLbl="node1" presStyleIdx="0" presStyleCnt="6"/>
      <dgm:spPr/>
    </dgm:pt>
    <dgm:pt modelId="{B7992BCE-B142-45A5-B992-B9BFD54A33DC}" type="pres">
      <dgm:prSet presAssocID="{C9322D86-849A-43F8-A924-659EE4EEEE7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68C8E-F0F3-4AA7-9B25-F216D16955CE}" type="pres">
      <dgm:prSet presAssocID="{C9322D86-849A-43F8-A924-659EE4EEEE76}" presName="accent_1" presStyleCnt="0"/>
      <dgm:spPr/>
    </dgm:pt>
    <dgm:pt modelId="{C9E57088-7F31-4051-BBDF-42D864EC9EBE}" type="pres">
      <dgm:prSet presAssocID="{C9322D86-849A-43F8-A924-659EE4EEEE76}" presName="accentRepeatNode" presStyleLbl="solidFgAcc1" presStyleIdx="0" presStyleCnt="6"/>
      <dgm:spPr/>
    </dgm:pt>
    <dgm:pt modelId="{DBEA5A4D-DC1C-462E-A97D-F8D8F0DBA4EA}" type="pres">
      <dgm:prSet presAssocID="{04FC1A18-3AEE-44E8-BCC4-2B4BC160C080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98C8303-3696-4D57-8805-3A30FA28B59C}" type="pres">
      <dgm:prSet presAssocID="{04FC1A18-3AEE-44E8-BCC4-2B4BC160C080}" presName="accent_2" presStyleCnt="0"/>
      <dgm:spPr/>
    </dgm:pt>
    <dgm:pt modelId="{3F9611C8-2EA6-4382-A181-A07FAC782B2A}" type="pres">
      <dgm:prSet presAssocID="{04FC1A18-3AEE-44E8-BCC4-2B4BC160C080}" presName="accentRepeatNode" presStyleLbl="solidFgAcc1" presStyleIdx="1" presStyleCnt="6"/>
      <dgm:spPr/>
    </dgm:pt>
    <dgm:pt modelId="{DEAD63F9-F31B-4458-82AD-896585277AE5}" type="pres">
      <dgm:prSet presAssocID="{9709027D-CEAD-4074-8E4C-DAA78C29F27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DCA30F6-A33A-4389-8E24-65AC774C1874}" type="pres">
      <dgm:prSet presAssocID="{9709027D-CEAD-4074-8E4C-DAA78C29F27B}" presName="accent_3" presStyleCnt="0"/>
      <dgm:spPr/>
    </dgm:pt>
    <dgm:pt modelId="{010430AD-B9EC-40B7-8F4B-70207320A234}" type="pres">
      <dgm:prSet presAssocID="{9709027D-CEAD-4074-8E4C-DAA78C29F27B}" presName="accentRepeatNode" presStyleLbl="solidFgAcc1" presStyleIdx="2" presStyleCnt="6"/>
      <dgm:spPr/>
    </dgm:pt>
    <dgm:pt modelId="{0535E955-B7AE-48FC-969B-539B2C245666}" type="pres">
      <dgm:prSet presAssocID="{C688FB5B-A7AF-4BCC-8D4C-A9E4D96C3895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76B905E-4578-4778-B00A-E196608BB85E}" type="pres">
      <dgm:prSet presAssocID="{C688FB5B-A7AF-4BCC-8D4C-A9E4D96C3895}" presName="accent_4" presStyleCnt="0"/>
      <dgm:spPr/>
    </dgm:pt>
    <dgm:pt modelId="{6FD9C734-BB88-4BF5-89B2-11AEF22AF11D}" type="pres">
      <dgm:prSet presAssocID="{C688FB5B-A7AF-4BCC-8D4C-A9E4D96C3895}" presName="accentRepeatNode" presStyleLbl="solidFgAcc1" presStyleIdx="3" presStyleCnt="6"/>
      <dgm:spPr/>
    </dgm:pt>
    <dgm:pt modelId="{5E7565C0-5287-4E4D-8626-67E866958165}" type="pres">
      <dgm:prSet presAssocID="{E751E393-2383-4A1C-89F2-6AA93922236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8A7EA-3B0A-41BD-B450-059A9D55DE2D}" type="pres">
      <dgm:prSet presAssocID="{E751E393-2383-4A1C-89F2-6AA939222364}" presName="accent_5" presStyleCnt="0"/>
      <dgm:spPr/>
    </dgm:pt>
    <dgm:pt modelId="{EDBC188B-E862-403F-B5EF-6CB003C2307F}" type="pres">
      <dgm:prSet presAssocID="{E751E393-2383-4A1C-89F2-6AA939222364}" presName="accentRepeatNode" presStyleLbl="solidFgAcc1" presStyleIdx="4" presStyleCnt="6"/>
      <dgm:spPr/>
    </dgm:pt>
    <dgm:pt modelId="{FAB83880-1EBC-461E-8EE0-4812DFE2F361}" type="pres">
      <dgm:prSet presAssocID="{08BB5156-7DFC-406D-BE87-DAA466E9EA90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7340997-60FA-4BEF-B986-8FC60DCB8E1D}" type="pres">
      <dgm:prSet presAssocID="{08BB5156-7DFC-406D-BE87-DAA466E9EA90}" presName="accent_6" presStyleCnt="0"/>
      <dgm:spPr/>
    </dgm:pt>
    <dgm:pt modelId="{8123A840-A704-4828-A5B4-AE7CA5C16305}" type="pres">
      <dgm:prSet presAssocID="{08BB5156-7DFC-406D-BE87-DAA466E9EA90}" presName="accentRepeatNode" presStyleLbl="solidFgAcc1" presStyleIdx="5" presStyleCnt="6"/>
      <dgm:spPr/>
    </dgm:pt>
  </dgm:ptLst>
  <dgm:cxnLst>
    <dgm:cxn modelId="{95E8BAF9-1692-4F9B-B4CA-2D11AE1C78B2}" type="presOf" srcId="{08BB5156-7DFC-406D-BE87-DAA466E9EA90}" destId="{FAB83880-1EBC-461E-8EE0-4812DFE2F361}" srcOrd="0" destOrd="0" presId="urn:microsoft.com/office/officeart/2008/layout/VerticalCurvedList"/>
    <dgm:cxn modelId="{8B6B14A6-EF09-4D49-A654-E93B16E84174}" srcId="{0726B740-0C05-4144-A1F9-A024323F8AD9}" destId="{9709027D-CEAD-4074-8E4C-DAA78C29F27B}" srcOrd="2" destOrd="0" parTransId="{DA6FC23B-1C2A-4855-9B4A-D77F67AFF34E}" sibTransId="{56D0518A-2BBA-42FA-A137-5903288DD71E}"/>
    <dgm:cxn modelId="{087672AB-49A1-4F60-AE02-82243B40D04F}" type="presOf" srcId="{0726B740-0C05-4144-A1F9-A024323F8AD9}" destId="{27D16682-F23F-437E-9A78-D9DC7CC56EE2}" srcOrd="0" destOrd="0" presId="urn:microsoft.com/office/officeart/2008/layout/VerticalCurvedList"/>
    <dgm:cxn modelId="{0A4C0A15-D636-4140-AE39-F5F735027515}" type="presOf" srcId="{04FC1A18-3AEE-44E8-BCC4-2B4BC160C080}" destId="{DBEA5A4D-DC1C-462E-A97D-F8D8F0DBA4EA}" srcOrd="0" destOrd="0" presId="urn:microsoft.com/office/officeart/2008/layout/VerticalCurvedList"/>
    <dgm:cxn modelId="{06078276-BCF8-49F1-B01D-D1CF3B0E7463}" type="presOf" srcId="{9709027D-CEAD-4074-8E4C-DAA78C29F27B}" destId="{DEAD63F9-F31B-4458-82AD-896585277AE5}" srcOrd="0" destOrd="0" presId="urn:microsoft.com/office/officeart/2008/layout/VerticalCurvedList"/>
    <dgm:cxn modelId="{3EB65A62-1995-44B9-AC16-A8B2E3461557}" type="presOf" srcId="{DDC5A756-A533-4C94-8F13-6F2792E2EB3B}" destId="{C910D5EA-8AFD-434E-8158-334518A10346}" srcOrd="0" destOrd="0" presId="urn:microsoft.com/office/officeart/2008/layout/VerticalCurvedList"/>
    <dgm:cxn modelId="{36F2F9C8-F42D-4C30-BA93-2E06167D4499}" type="presOf" srcId="{C688FB5B-A7AF-4BCC-8D4C-A9E4D96C3895}" destId="{0535E955-B7AE-48FC-969B-539B2C245666}" srcOrd="0" destOrd="0" presId="urn:microsoft.com/office/officeart/2008/layout/VerticalCurvedList"/>
    <dgm:cxn modelId="{02B4397B-DAF4-4CBA-BFD1-9266DDF91675}" srcId="{0726B740-0C05-4144-A1F9-A024323F8AD9}" destId="{04FC1A18-3AEE-44E8-BCC4-2B4BC160C080}" srcOrd="1" destOrd="0" parTransId="{42E0AA0A-B335-43E3-A760-771CEC460B0F}" sibTransId="{25DFE742-6352-4155-B5C6-EB3022833B15}"/>
    <dgm:cxn modelId="{1A550A03-9C63-43D5-9FBB-0C9C0069DDA9}" srcId="{0726B740-0C05-4144-A1F9-A024323F8AD9}" destId="{E751E393-2383-4A1C-89F2-6AA939222364}" srcOrd="4" destOrd="0" parTransId="{3A7C2082-1FA6-40FE-BFC0-B7153B313957}" sibTransId="{318DF19E-8CD1-44B6-AB30-7ED9F6D6B8E5}"/>
    <dgm:cxn modelId="{899795B1-526C-4A47-A566-CA7B2EC365B7}" type="presOf" srcId="{E751E393-2383-4A1C-89F2-6AA939222364}" destId="{5E7565C0-5287-4E4D-8626-67E866958165}" srcOrd="0" destOrd="0" presId="urn:microsoft.com/office/officeart/2008/layout/VerticalCurvedList"/>
    <dgm:cxn modelId="{F3E18DF1-B4A9-4E6C-BE23-83BC46951CF4}" srcId="{0726B740-0C05-4144-A1F9-A024323F8AD9}" destId="{08BB5156-7DFC-406D-BE87-DAA466E9EA90}" srcOrd="5" destOrd="0" parTransId="{C97567AF-5550-40AE-8109-AA400E8992F4}" sibTransId="{55D8473F-8B86-4010-9BCD-2FC8ED8484E1}"/>
    <dgm:cxn modelId="{218DE165-3FF0-433B-AE40-0EE7452A8508}" srcId="{0726B740-0C05-4144-A1F9-A024323F8AD9}" destId="{C9322D86-849A-43F8-A924-659EE4EEEE76}" srcOrd="0" destOrd="0" parTransId="{3BDA33E3-1DE7-457D-8FC2-93CD2A2DFB63}" sibTransId="{DDC5A756-A533-4C94-8F13-6F2792E2EB3B}"/>
    <dgm:cxn modelId="{4D60BCAE-1233-49BD-A936-AE2902B38563}" srcId="{0726B740-0C05-4144-A1F9-A024323F8AD9}" destId="{C688FB5B-A7AF-4BCC-8D4C-A9E4D96C3895}" srcOrd="3" destOrd="0" parTransId="{6A09FF1C-6EEB-406F-8172-6AAF4ED49B6A}" sibTransId="{2AA03A34-6623-4893-9177-7764C2F14300}"/>
    <dgm:cxn modelId="{BE268CE4-EA9D-48DC-B4C4-0E57E8DC4A46}" type="presOf" srcId="{C9322D86-849A-43F8-A924-659EE4EEEE76}" destId="{B7992BCE-B142-45A5-B992-B9BFD54A33DC}" srcOrd="0" destOrd="0" presId="urn:microsoft.com/office/officeart/2008/layout/VerticalCurvedList"/>
    <dgm:cxn modelId="{E4520156-EFE5-4C4F-8912-6A2E53B4B7DF}" type="presParOf" srcId="{27D16682-F23F-437E-9A78-D9DC7CC56EE2}" destId="{061EB04F-DF25-4365-86FB-8BA1E55379A0}" srcOrd="0" destOrd="0" presId="urn:microsoft.com/office/officeart/2008/layout/VerticalCurvedList"/>
    <dgm:cxn modelId="{605BE33C-B897-403B-A15A-E7147A24B1E6}" type="presParOf" srcId="{061EB04F-DF25-4365-86FB-8BA1E55379A0}" destId="{092D2A00-8050-4D7E-BF89-B67BB1E34744}" srcOrd="0" destOrd="0" presId="urn:microsoft.com/office/officeart/2008/layout/VerticalCurvedList"/>
    <dgm:cxn modelId="{3C8C7266-18AC-4B92-90BB-1B7B33FD9DDA}" type="presParOf" srcId="{092D2A00-8050-4D7E-BF89-B67BB1E34744}" destId="{025D23C1-F512-4782-8FF3-FC878BBA6912}" srcOrd="0" destOrd="0" presId="urn:microsoft.com/office/officeart/2008/layout/VerticalCurvedList"/>
    <dgm:cxn modelId="{27D6D535-D314-4708-9049-FC6B549EADFE}" type="presParOf" srcId="{092D2A00-8050-4D7E-BF89-B67BB1E34744}" destId="{C910D5EA-8AFD-434E-8158-334518A10346}" srcOrd="1" destOrd="0" presId="urn:microsoft.com/office/officeart/2008/layout/VerticalCurvedList"/>
    <dgm:cxn modelId="{78E8F17B-4E9C-4ACF-81C2-23D18D587915}" type="presParOf" srcId="{092D2A00-8050-4D7E-BF89-B67BB1E34744}" destId="{A3923CCC-6B13-4791-B4DA-AA919213E84E}" srcOrd="2" destOrd="0" presId="urn:microsoft.com/office/officeart/2008/layout/VerticalCurvedList"/>
    <dgm:cxn modelId="{1948280F-9B4E-4260-B644-7F054A64009C}" type="presParOf" srcId="{092D2A00-8050-4D7E-BF89-B67BB1E34744}" destId="{5078ED92-3BE6-4B69-9081-C538FE19CCCD}" srcOrd="3" destOrd="0" presId="urn:microsoft.com/office/officeart/2008/layout/VerticalCurvedList"/>
    <dgm:cxn modelId="{58A0F4E6-4CD7-42C4-B815-0959E0D96183}" type="presParOf" srcId="{061EB04F-DF25-4365-86FB-8BA1E55379A0}" destId="{B7992BCE-B142-45A5-B992-B9BFD54A33DC}" srcOrd="1" destOrd="0" presId="urn:microsoft.com/office/officeart/2008/layout/VerticalCurvedList"/>
    <dgm:cxn modelId="{8A4A771E-756D-4677-9033-C0647B666DA6}" type="presParOf" srcId="{061EB04F-DF25-4365-86FB-8BA1E55379A0}" destId="{26068C8E-F0F3-4AA7-9B25-F216D16955CE}" srcOrd="2" destOrd="0" presId="urn:microsoft.com/office/officeart/2008/layout/VerticalCurvedList"/>
    <dgm:cxn modelId="{FFCD293B-E408-419E-992B-B40270E726ED}" type="presParOf" srcId="{26068C8E-F0F3-4AA7-9B25-F216D16955CE}" destId="{C9E57088-7F31-4051-BBDF-42D864EC9EBE}" srcOrd="0" destOrd="0" presId="urn:microsoft.com/office/officeart/2008/layout/VerticalCurvedList"/>
    <dgm:cxn modelId="{70FA2DB4-908A-4F0D-842C-9AC144888F1F}" type="presParOf" srcId="{061EB04F-DF25-4365-86FB-8BA1E55379A0}" destId="{DBEA5A4D-DC1C-462E-A97D-F8D8F0DBA4EA}" srcOrd="3" destOrd="0" presId="urn:microsoft.com/office/officeart/2008/layout/VerticalCurvedList"/>
    <dgm:cxn modelId="{011E026A-4F15-460C-AEFA-34E0CFA941FD}" type="presParOf" srcId="{061EB04F-DF25-4365-86FB-8BA1E55379A0}" destId="{E98C8303-3696-4D57-8805-3A30FA28B59C}" srcOrd="4" destOrd="0" presId="urn:microsoft.com/office/officeart/2008/layout/VerticalCurvedList"/>
    <dgm:cxn modelId="{30001722-BBB6-4FF6-8AFB-66F4D03C972C}" type="presParOf" srcId="{E98C8303-3696-4D57-8805-3A30FA28B59C}" destId="{3F9611C8-2EA6-4382-A181-A07FAC782B2A}" srcOrd="0" destOrd="0" presId="urn:microsoft.com/office/officeart/2008/layout/VerticalCurvedList"/>
    <dgm:cxn modelId="{C65B1D07-88D2-4DB5-A2BA-4C5265AFCAB4}" type="presParOf" srcId="{061EB04F-DF25-4365-86FB-8BA1E55379A0}" destId="{DEAD63F9-F31B-4458-82AD-896585277AE5}" srcOrd="5" destOrd="0" presId="urn:microsoft.com/office/officeart/2008/layout/VerticalCurvedList"/>
    <dgm:cxn modelId="{FB968F33-0525-4667-AC9D-257A66A84D04}" type="presParOf" srcId="{061EB04F-DF25-4365-86FB-8BA1E55379A0}" destId="{ADCA30F6-A33A-4389-8E24-65AC774C1874}" srcOrd="6" destOrd="0" presId="urn:microsoft.com/office/officeart/2008/layout/VerticalCurvedList"/>
    <dgm:cxn modelId="{B55E23EA-24E4-4A90-B718-80BBF94587C5}" type="presParOf" srcId="{ADCA30F6-A33A-4389-8E24-65AC774C1874}" destId="{010430AD-B9EC-40B7-8F4B-70207320A234}" srcOrd="0" destOrd="0" presId="urn:microsoft.com/office/officeart/2008/layout/VerticalCurvedList"/>
    <dgm:cxn modelId="{687FA254-E922-4970-87DD-BC9C31C0763A}" type="presParOf" srcId="{061EB04F-DF25-4365-86FB-8BA1E55379A0}" destId="{0535E955-B7AE-48FC-969B-539B2C245666}" srcOrd="7" destOrd="0" presId="urn:microsoft.com/office/officeart/2008/layout/VerticalCurvedList"/>
    <dgm:cxn modelId="{AF8D40CA-4AFC-45F8-B64E-F63808029362}" type="presParOf" srcId="{061EB04F-DF25-4365-86FB-8BA1E55379A0}" destId="{376B905E-4578-4778-B00A-E196608BB85E}" srcOrd="8" destOrd="0" presId="urn:microsoft.com/office/officeart/2008/layout/VerticalCurvedList"/>
    <dgm:cxn modelId="{DB8DEABA-18C8-4653-B45C-7366302C4346}" type="presParOf" srcId="{376B905E-4578-4778-B00A-E196608BB85E}" destId="{6FD9C734-BB88-4BF5-89B2-11AEF22AF11D}" srcOrd="0" destOrd="0" presId="urn:microsoft.com/office/officeart/2008/layout/VerticalCurvedList"/>
    <dgm:cxn modelId="{8BEC57C1-653F-4F26-A2C9-EA636D9865F4}" type="presParOf" srcId="{061EB04F-DF25-4365-86FB-8BA1E55379A0}" destId="{5E7565C0-5287-4E4D-8626-67E866958165}" srcOrd="9" destOrd="0" presId="urn:microsoft.com/office/officeart/2008/layout/VerticalCurvedList"/>
    <dgm:cxn modelId="{98058E96-C2CA-49FC-A43C-590A8B809619}" type="presParOf" srcId="{061EB04F-DF25-4365-86FB-8BA1E55379A0}" destId="{5048A7EA-3B0A-41BD-B450-059A9D55DE2D}" srcOrd="10" destOrd="0" presId="urn:microsoft.com/office/officeart/2008/layout/VerticalCurvedList"/>
    <dgm:cxn modelId="{CDC08287-E918-44B5-BB84-F1F8C07CE96B}" type="presParOf" srcId="{5048A7EA-3B0A-41BD-B450-059A9D55DE2D}" destId="{EDBC188B-E862-403F-B5EF-6CB003C2307F}" srcOrd="0" destOrd="0" presId="urn:microsoft.com/office/officeart/2008/layout/VerticalCurvedList"/>
    <dgm:cxn modelId="{3C5499E4-C1DF-4189-A1F3-09DC5B7B1765}" type="presParOf" srcId="{061EB04F-DF25-4365-86FB-8BA1E55379A0}" destId="{FAB83880-1EBC-461E-8EE0-4812DFE2F361}" srcOrd="11" destOrd="0" presId="urn:microsoft.com/office/officeart/2008/layout/VerticalCurvedList"/>
    <dgm:cxn modelId="{ABE9A61F-6D0E-467F-906F-1BF690CA951D}" type="presParOf" srcId="{061EB04F-DF25-4365-86FB-8BA1E55379A0}" destId="{47340997-60FA-4BEF-B986-8FC60DCB8E1D}" srcOrd="12" destOrd="0" presId="urn:microsoft.com/office/officeart/2008/layout/VerticalCurvedList"/>
    <dgm:cxn modelId="{62FEC91C-2493-4A5F-91E9-1EACA48732EB}" type="presParOf" srcId="{47340997-60FA-4BEF-B986-8FC60DCB8E1D}" destId="{8123A840-A704-4828-A5B4-AE7CA5C1630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GB" smtClean="0"/>
            <a:t>Classify comment</a:t>
          </a:r>
          <a:endParaRPr lang="en-GB" dirty="0"/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dirty="0" smtClean="0"/>
            <a:t>Import Excel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dirty="0" smtClean="0"/>
            <a:t>Get data from web</a:t>
          </a:r>
          <a:endParaRPr lang="en-GB" dirty="0"/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Mobile application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7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437D825-C097-4E35-BC06-52192B0A8728}" type="presOf" srcId="{74753ABF-0F1C-41F7-A0EA-534D9E890088}" destId="{94E030C4-E9DF-4330-8488-9C7EEDE89341}" srcOrd="0" destOrd="0" presId="urn:microsoft.com/office/officeart/2005/8/layout/pList1"/>
    <dgm:cxn modelId="{4A0DA291-346E-4BBA-9E92-D7DACA693400}" srcId="{494D11BF-2D98-4173-BACD-F1000D645904}" destId="{EB8E2426-CD8C-4827-8D73-43780F26B096}" srcOrd="6" destOrd="0" parTransId="{3BA39F35-25FE-4772-8E4B-7C8C6FC50D1B}" sibTransId="{066302B2-E89D-448F-B700-E2FFB34D15C9}"/>
    <dgm:cxn modelId="{F3369171-3A2C-4028-A83B-DF6695A587A3}" type="presOf" srcId="{B7CBB414-2922-46D6-B611-97803FA2EA87}" destId="{B757D4AA-FA2C-4215-8650-9A3D2455F1DC}" srcOrd="0" destOrd="0" presId="urn:microsoft.com/office/officeart/2005/8/layout/pList1"/>
    <dgm:cxn modelId="{78FAA538-5E14-487B-9E3D-FA36A1436330}" type="presOf" srcId="{6D5C9105-0581-4715-9FD1-70D5A8D11C9C}" destId="{FC755826-ECAD-4F40-B435-FEBA5291562C}" srcOrd="0" destOrd="0" presId="urn:microsoft.com/office/officeart/2005/8/layout/pList1"/>
    <dgm:cxn modelId="{E0D143D1-4A3A-4B2C-A742-88414D7624D7}" type="presOf" srcId="{494D11BF-2D98-4173-BACD-F1000D645904}" destId="{E9CC8302-00BD-4FDD-BBB3-EFB1ABC4C93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C44143D7-FBE7-41E1-A829-12F97427AA87}" type="presOf" srcId="{A0A1B041-A31A-4702-95A8-C00F0C40F985}" destId="{BE11028A-865E-4681-AC0B-7E4B8FB4A1B8}" srcOrd="0" destOrd="0" presId="urn:microsoft.com/office/officeart/2005/8/layout/pList1"/>
    <dgm:cxn modelId="{F3782714-5CB1-4691-BA1F-2D66E8172B43}" type="presOf" srcId="{12F4197F-58D0-4E5A-BE66-7777118A1034}" destId="{41EB32D3-93EB-4FAE-B4A4-4D1F97FDDD3C}" srcOrd="0" destOrd="0" presId="urn:microsoft.com/office/officeart/2005/8/layout/pList1"/>
    <dgm:cxn modelId="{1567A7CA-1000-4B40-A959-5AD768E4C9E2}" type="presOf" srcId="{29D0DBE8-8877-4EE0-8982-49B95F362E57}" destId="{727ECDE9-FDCC-49DC-B5D7-440767CDB634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364E61AC-0AEA-4171-82A2-D3D972F078BC}" type="presOf" srcId="{64806512-A352-4211-9C17-EDDF656FF7A5}" destId="{204C423E-AF9B-4804-A15C-59E7B5F55A52}" srcOrd="0" destOrd="0" presId="urn:microsoft.com/office/officeart/2005/8/layout/pList1"/>
    <dgm:cxn modelId="{1134F625-C898-458E-8693-E94C7E762231}" type="presOf" srcId="{04AD746E-8E68-4392-9A62-A2FC85A9D0C5}" destId="{50032E18-2E0A-4D65-A348-2C9C3E9B8328}" srcOrd="0" destOrd="0" presId="urn:microsoft.com/office/officeart/2005/8/layout/pList1"/>
    <dgm:cxn modelId="{1933ABF9-578F-4A6F-BE02-B02C13986F05}" type="presOf" srcId="{B16AD185-1391-4E39-9BAF-A732DB967608}" destId="{E88444CE-513E-46DB-98BB-1DE2BC38E1BB}" srcOrd="0" destOrd="0" presId="urn:microsoft.com/office/officeart/2005/8/layout/pList1"/>
    <dgm:cxn modelId="{8919A22B-759F-427A-898E-52DF55B1572F}" type="presOf" srcId="{718C467A-847A-4B70-BBBD-A1F0C172C58F}" destId="{0DA19ACC-408E-4451-802F-CB6DD2B511B0}" srcOrd="0" destOrd="0" presId="urn:microsoft.com/office/officeart/2005/8/layout/pList1"/>
    <dgm:cxn modelId="{5C0905E0-D3F6-4E45-A3B3-9598C072309B}" type="presOf" srcId="{C8464284-228C-4A68-B873-0718032E1E61}" destId="{AB026361-32AF-4200-8E3C-B6BC87A0F3C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93CC7C4C-DEAB-413E-80EE-BFE419E002A6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9F30E1C6-8A2A-4E2A-B4B4-4C98C3F06EDF}" type="presOf" srcId="{EB8E2426-CD8C-4827-8D73-43780F26B096}" destId="{53025DAB-3932-4FE1-BFF4-ED1A6BFC410C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886618E5-80F3-402A-AE6C-E055DE06F14E}" type="presParOf" srcId="{E9CC8302-00BD-4FDD-BBB3-EFB1ABC4C93C}" destId="{8BB36275-E7F0-4A62-8059-5368D93228A2}" srcOrd="0" destOrd="0" presId="urn:microsoft.com/office/officeart/2005/8/layout/pList1"/>
    <dgm:cxn modelId="{693EDD9F-6431-44A4-A8EA-E38254C6424E}" type="presParOf" srcId="{8BB36275-E7F0-4A62-8059-5368D93228A2}" destId="{38D94112-4B62-4450-BAB0-6C010E898920}" srcOrd="0" destOrd="0" presId="urn:microsoft.com/office/officeart/2005/8/layout/pList1"/>
    <dgm:cxn modelId="{F600AF58-5C0D-4BB3-9168-D621D9628FCF}" type="presParOf" srcId="{8BB36275-E7F0-4A62-8059-5368D93228A2}" destId="{50032E18-2E0A-4D65-A348-2C9C3E9B8328}" srcOrd="1" destOrd="0" presId="urn:microsoft.com/office/officeart/2005/8/layout/pList1"/>
    <dgm:cxn modelId="{B9E578EA-9F8E-4FC6-8CD8-E9CBDA7E5F83}" type="presParOf" srcId="{E9CC8302-00BD-4FDD-BBB3-EFB1ABC4C93C}" destId="{FC755826-ECAD-4F40-B435-FEBA5291562C}" srcOrd="1" destOrd="0" presId="urn:microsoft.com/office/officeart/2005/8/layout/pList1"/>
    <dgm:cxn modelId="{A8770DB0-2D1E-4BF6-BF98-6868F8EEE2BE}" type="presParOf" srcId="{E9CC8302-00BD-4FDD-BBB3-EFB1ABC4C93C}" destId="{5F1E0AA5-3E18-4D8E-9B0A-B3CCC142EC1C}" srcOrd="2" destOrd="0" presId="urn:microsoft.com/office/officeart/2005/8/layout/pList1"/>
    <dgm:cxn modelId="{0AE75FAF-703A-4C71-B660-97E2CCE4834B}" type="presParOf" srcId="{5F1E0AA5-3E18-4D8E-9B0A-B3CCC142EC1C}" destId="{36FAAB07-1BD4-42B4-8036-62B0F623ED4C}" srcOrd="0" destOrd="0" presId="urn:microsoft.com/office/officeart/2005/8/layout/pList1"/>
    <dgm:cxn modelId="{20099ABD-7476-4561-8E7E-8B3F6A256AD1}" type="presParOf" srcId="{5F1E0AA5-3E18-4D8E-9B0A-B3CCC142EC1C}" destId="{AB026361-32AF-4200-8E3C-B6BC87A0F3C1}" srcOrd="1" destOrd="0" presId="urn:microsoft.com/office/officeart/2005/8/layout/pList1"/>
    <dgm:cxn modelId="{CC58327A-4365-4C2F-8307-5443E59B9596}" type="presParOf" srcId="{E9CC8302-00BD-4FDD-BBB3-EFB1ABC4C93C}" destId="{94E030C4-E9DF-4330-8488-9C7EEDE89341}" srcOrd="3" destOrd="0" presId="urn:microsoft.com/office/officeart/2005/8/layout/pList1"/>
    <dgm:cxn modelId="{EBB1ED06-A459-4DD9-8FA0-CF1E74B9CA24}" type="presParOf" srcId="{E9CC8302-00BD-4FDD-BBB3-EFB1ABC4C93C}" destId="{742F499D-E874-47BF-B42F-0CE2A0FAE01D}" srcOrd="4" destOrd="0" presId="urn:microsoft.com/office/officeart/2005/8/layout/pList1"/>
    <dgm:cxn modelId="{C9F1EF89-488F-41E0-B411-0A26CBC7F8CA}" type="presParOf" srcId="{742F499D-E874-47BF-B42F-0CE2A0FAE01D}" destId="{DB4DFF25-2111-49EB-BC56-4ACC6D2E3C4A}" srcOrd="0" destOrd="0" presId="urn:microsoft.com/office/officeart/2005/8/layout/pList1"/>
    <dgm:cxn modelId="{89B256CE-97DE-4155-B68E-AFD4767940C8}" type="presParOf" srcId="{742F499D-E874-47BF-B42F-0CE2A0FAE01D}" destId="{E88444CE-513E-46DB-98BB-1DE2BC38E1BB}" srcOrd="1" destOrd="0" presId="urn:microsoft.com/office/officeart/2005/8/layout/pList1"/>
    <dgm:cxn modelId="{CFCDEC6A-C13F-49B4-86E0-1D6165403D4C}" type="presParOf" srcId="{E9CC8302-00BD-4FDD-BBB3-EFB1ABC4C93C}" destId="{B757D4AA-FA2C-4215-8650-9A3D2455F1DC}" srcOrd="5" destOrd="0" presId="urn:microsoft.com/office/officeart/2005/8/layout/pList1"/>
    <dgm:cxn modelId="{8AF1EBF6-7135-418C-91AA-3353F32B0B90}" type="presParOf" srcId="{E9CC8302-00BD-4FDD-BBB3-EFB1ABC4C93C}" destId="{70F74CA5-9F6A-4B7A-9221-F4AD7AAC9A13}" srcOrd="6" destOrd="0" presId="urn:microsoft.com/office/officeart/2005/8/layout/pList1"/>
    <dgm:cxn modelId="{6D585487-2B72-4ED0-93EE-04820A86844B}" type="presParOf" srcId="{70F74CA5-9F6A-4B7A-9221-F4AD7AAC9A13}" destId="{B77A94D5-558B-4298-8C2F-665637DEF3C5}" srcOrd="0" destOrd="0" presId="urn:microsoft.com/office/officeart/2005/8/layout/pList1"/>
    <dgm:cxn modelId="{FC9EBB33-8EB1-408B-9FCB-27EDAD9345BD}" type="presParOf" srcId="{70F74CA5-9F6A-4B7A-9221-F4AD7AAC9A13}" destId="{0DA19ACC-408E-4451-802F-CB6DD2B511B0}" srcOrd="1" destOrd="0" presId="urn:microsoft.com/office/officeart/2005/8/layout/pList1"/>
    <dgm:cxn modelId="{03EA0E36-2B29-4FC2-A8C0-34F675F7CC83}" type="presParOf" srcId="{E9CC8302-00BD-4FDD-BBB3-EFB1ABC4C93C}" destId="{727ECDE9-FDCC-49DC-B5D7-440767CDB634}" srcOrd="7" destOrd="0" presId="urn:microsoft.com/office/officeart/2005/8/layout/pList1"/>
    <dgm:cxn modelId="{FB955E84-1BA8-4CFD-AA4F-D42EBEE9945E}" type="presParOf" srcId="{E9CC8302-00BD-4FDD-BBB3-EFB1ABC4C93C}" destId="{9E92DAB2-612C-446B-B2AF-22AEB9B1AF59}" srcOrd="8" destOrd="0" presId="urn:microsoft.com/office/officeart/2005/8/layout/pList1"/>
    <dgm:cxn modelId="{FDE27695-D163-446F-80AD-89A77F155CB0}" type="presParOf" srcId="{9E92DAB2-612C-446B-B2AF-22AEB9B1AF59}" destId="{42108F33-182C-4014-975C-104417C9CEFC}" srcOrd="0" destOrd="0" presId="urn:microsoft.com/office/officeart/2005/8/layout/pList1"/>
    <dgm:cxn modelId="{817E00AB-FB4D-4572-9D29-89C35031D9B8}" type="presParOf" srcId="{9E92DAB2-612C-446B-B2AF-22AEB9B1AF59}" destId="{8ABD6398-AAB5-46D3-9A57-5E4F4E5ECD95}" srcOrd="1" destOrd="0" presId="urn:microsoft.com/office/officeart/2005/8/layout/pList1"/>
    <dgm:cxn modelId="{A05A89B2-64B0-4CBB-9BA0-EAD8D700F5FF}" type="presParOf" srcId="{E9CC8302-00BD-4FDD-BBB3-EFB1ABC4C93C}" destId="{41EB32D3-93EB-4FAE-B4A4-4D1F97FDDD3C}" srcOrd="9" destOrd="0" presId="urn:microsoft.com/office/officeart/2005/8/layout/pList1"/>
    <dgm:cxn modelId="{95974365-042B-4566-925C-F0E624EF63CC}" type="presParOf" srcId="{E9CC8302-00BD-4FDD-BBB3-EFB1ABC4C93C}" destId="{5B9D3B1C-667F-4852-B43C-13576FDA0E27}" srcOrd="10" destOrd="0" presId="urn:microsoft.com/office/officeart/2005/8/layout/pList1"/>
    <dgm:cxn modelId="{A49BF5D4-E297-4AAF-A724-B5096A310360}" type="presParOf" srcId="{5B9D3B1C-667F-4852-B43C-13576FDA0E27}" destId="{ACFFC79F-FF22-4C66-8CFB-521103AF6147}" srcOrd="0" destOrd="0" presId="urn:microsoft.com/office/officeart/2005/8/layout/pList1"/>
    <dgm:cxn modelId="{2A869070-2D19-4CF1-A5C1-A291F5B66A74}" type="presParOf" srcId="{5B9D3B1C-667F-4852-B43C-13576FDA0E27}" destId="{204C423E-AF9B-4804-A15C-59E7B5F55A52}" srcOrd="1" destOrd="0" presId="urn:microsoft.com/office/officeart/2005/8/layout/pList1"/>
    <dgm:cxn modelId="{856042E5-23F2-4F8A-A771-68CA1A3BAD8F}" type="presParOf" srcId="{E9CC8302-00BD-4FDD-BBB3-EFB1ABC4C93C}" destId="{BE11028A-865E-4681-AC0B-7E4B8FB4A1B8}" srcOrd="11" destOrd="0" presId="urn:microsoft.com/office/officeart/2005/8/layout/pList1"/>
    <dgm:cxn modelId="{BBF7024E-9A6E-49F2-A922-AAF037FB1425}" type="presParOf" srcId="{E9CC8302-00BD-4FDD-BBB3-EFB1ABC4C93C}" destId="{A20DB61A-BD55-4719-AB15-EA00437C7B9E}" srcOrd="12" destOrd="0" presId="urn:microsoft.com/office/officeart/2005/8/layout/pList1"/>
    <dgm:cxn modelId="{17FD2303-542A-4167-B13F-568772D804BE}" type="presParOf" srcId="{A20DB61A-BD55-4719-AB15-EA00437C7B9E}" destId="{D32F9B4B-9249-48AA-963E-5BA76F4128CB}" srcOrd="0" destOrd="0" presId="urn:microsoft.com/office/officeart/2005/8/layout/pList1"/>
    <dgm:cxn modelId="{F26C7951-432E-41F8-A83F-C91099F663F1}" type="presParOf" srcId="{A20DB61A-BD55-4719-AB15-EA00437C7B9E}" destId="{53025DAB-3932-4FE1-BFF4-ED1A6BFC410C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986FF1D-F71C-4E0F-A3CB-771056F955CA}" type="presOf" srcId="{494D11BF-2D98-4173-BACD-F1000D645904}" destId="{E9CC8302-00BD-4FDD-BBB3-EFB1ABC4C93C}" srcOrd="0" destOrd="0" presId="urn:microsoft.com/office/officeart/2005/8/layout/pList1"/>
    <dgm:cxn modelId="{41D07078-86B6-48B4-8F4D-6FC7022E7DA7}" type="presOf" srcId="{0332B7DE-AD17-4C1F-8900-FB918E76237C}" destId="{8ABD6398-AAB5-46D3-9A57-5E4F4E5ECD95}" srcOrd="0" destOrd="0" presId="urn:microsoft.com/office/officeart/2005/8/layout/pList1"/>
    <dgm:cxn modelId="{3D99DA7C-1FC8-4953-94F6-FC399EB072B4}" type="presOf" srcId="{B7CBB414-2922-46D6-B611-97803FA2EA87}" destId="{B757D4AA-FA2C-4215-8650-9A3D2455F1DC}" srcOrd="0" destOrd="0" presId="urn:microsoft.com/office/officeart/2005/8/layout/pList1"/>
    <dgm:cxn modelId="{2619DA24-9878-44BB-B8C8-264A7ADCF3F1}" type="presOf" srcId="{B16AD185-1391-4E39-9BAF-A732DB967608}" destId="{E88444CE-513E-46DB-98BB-1DE2BC38E1BB}" srcOrd="0" destOrd="0" presId="urn:microsoft.com/office/officeart/2005/8/layout/pList1"/>
    <dgm:cxn modelId="{BC03793C-38FC-4F0D-91F4-110C2B5B668D}" type="presOf" srcId="{04AD746E-8E68-4392-9A62-A2FC85A9D0C5}" destId="{50032E18-2E0A-4D65-A348-2C9C3E9B8328}" srcOrd="0" destOrd="0" presId="urn:microsoft.com/office/officeart/2005/8/layout/pList1"/>
    <dgm:cxn modelId="{2770C1B3-E504-4CC9-9378-45BD234F3006}" type="presOf" srcId="{718C467A-847A-4B70-BBBD-A1F0C172C58F}" destId="{0DA19ACC-408E-4451-802F-CB6DD2B511B0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EB0C6C2D-3D0D-401F-B2A2-59161B15C738}" type="presOf" srcId="{74753ABF-0F1C-41F7-A0EA-534D9E890088}" destId="{94E030C4-E9DF-4330-8488-9C7EEDE89341}" srcOrd="0" destOrd="0" presId="urn:microsoft.com/office/officeart/2005/8/layout/pList1"/>
    <dgm:cxn modelId="{4F577222-46C5-4346-976F-8F252884CE0E}" type="presOf" srcId="{29D0DBE8-8877-4EE0-8982-49B95F362E57}" destId="{727ECDE9-FDCC-49DC-B5D7-440767CDB634}" srcOrd="0" destOrd="0" presId="urn:microsoft.com/office/officeart/2005/8/layout/pList1"/>
    <dgm:cxn modelId="{CE7F7A27-D55F-4B1B-9CED-40DF564DF54A}" type="presOf" srcId="{6D5C9105-0581-4715-9FD1-70D5A8D11C9C}" destId="{FC755826-ECAD-4F40-B435-FEBA5291562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290AA4ED-F57A-472C-A540-B14EABFF9C92}" type="presOf" srcId="{C8464284-228C-4A68-B873-0718032E1E61}" destId="{AB026361-32AF-4200-8E3C-B6BC87A0F3C1}" srcOrd="0" destOrd="0" presId="urn:microsoft.com/office/officeart/2005/8/layout/pList1"/>
    <dgm:cxn modelId="{A541B246-1A36-4AC0-8529-03D81CBBC131}" type="presParOf" srcId="{E9CC8302-00BD-4FDD-BBB3-EFB1ABC4C93C}" destId="{8BB36275-E7F0-4A62-8059-5368D93228A2}" srcOrd="0" destOrd="0" presId="urn:microsoft.com/office/officeart/2005/8/layout/pList1"/>
    <dgm:cxn modelId="{A8823D4C-C6CA-4D06-873E-BCD7705E83AC}" type="presParOf" srcId="{8BB36275-E7F0-4A62-8059-5368D93228A2}" destId="{38D94112-4B62-4450-BAB0-6C010E898920}" srcOrd="0" destOrd="0" presId="urn:microsoft.com/office/officeart/2005/8/layout/pList1"/>
    <dgm:cxn modelId="{1B605301-23AA-4299-BBC7-0EAB600EBA81}" type="presParOf" srcId="{8BB36275-E7F0-4A62-8059-5368D93228A2}" destId="{50032E18-2E0A-4D65-A348-2C9C3E9B8328}" srcOrd="1" destOrd="0" presId="urn:microsoft.com/office/officeart/2005/8/layout/pList1"/>
    <dgm:cxn modelId="{8DB10E49-E68D-4DAE-A246-B32A2A2CAEA0}" type="presParOf" srcId="{E9CC8302-00BD-4FDD-BBB3-EFB1ABC4C93C}" destId="{FC755826-ECAD-4F40-B435-FEBA5291562C}" srcOrd="1" destOrd="0" presId="urn:microsoft.com/office/officeart/2005/8/layout/pList1"/>
    <dgm:cxn modelId="{A938229E-8B68-4F34-A3A3-3D86001B3F2B}" type="presParOf" srcId="{E9CC8302-00BD-4FDD-BBB3-EFB1ABC4C93C}" destId="{5F1E0AA5-3E18-4D8E-9B0A-B3CCC142EC1C}" srcOrd="2" destOrd="0" presId="urn:microsoft.com/office/officeart/2005/8/layout/pList1"/>
    <dgm:cxn modelId="{22345B5B-54E9-4732-BBC5-86C786D684E5}" type="presParOf" srcId="{5F1E0AA5-3E18-4D8E-9B0A-B3CCC142EC1C}" destId="{36FAAB07-1BD4-42B4-8036-62B0F623ED4C}" srcOrd="0" destOrd="0" presId="urn:microsoft.com/office/officeart/2005/8/layout/pList1"/>
    <dgm:cxn modelId="{5CE6E6FF-7131-44B5-ADFC-AAAE991B66F8}" type="presParOf" srcId="{5F1E0AA5-3E18-4D8E-9B0A-B3CCC142EC1C}" destId="{AB026361-32AF-4200-8E3C-B6BC87A0F3C1}" srcOrd="1" destOrd="0" presId="urn:microsoft.com/office/officeart/2005/8/layout/pList1"/>
    <dgm:cxn modelId="{76E4BD3A-2F84-41FE-8FC0-5F5D8DC73822}" type="presParOf" srcId="{E9CC8302-00BD-4FDD-BBB3-EFB1ABC4C93C}" destId="{94E030C4-E9DF-4330-8488-9C7EEDE89341}" srcOrd="3" destOrd="0" presId="urn:microsoft.com/office/officeart/2005/8/layout/pList1"/>
    <dgm:cxn modelId="{8B2578D1-F11E-4947-92D0-E8FC87895D73}" type="presParOf" srcId="{E9CC8302-00BD-4FDD-BBB3-EFB1ABC4C93C}" destId="{742F499D-E874-47BF-B42F-0CE2A0FAE01D}" srcOrd="4" destOrd="0" presId="urn:microsoft.com/office/officeart/2005/8/layout/pList1"/>
    <dgm:cxn modelId="{B2D84A2A-4FC3-4BFE-AF51-E3913B5D3BC6}" type="presParOf" srcId="{742F499D-E874-47BF-B42F-0CE2A0FAE01D}" destId="{DB4DFF25-2111-49EB-BC56-4ACC6D2E3C4A}" srcOrd="0" destOrd="0" presId="urn:microsoft.com/office/officeart/2005/8/layout/pList1"/>
    <dgm:cxn modelId="{AAD380C0-CAB7-4C93-B1E3-39FC91BB2AB3}" type="presParOf" srcId="{742F499D-E874-47BF-B42F-0CE2A0FAE01D}" destId="{E88444CE-513E-46DB-98BB-1DE2BC38E1BB}" srcOrd="1" destOrd="0" presId="urn:microsoft.com/office/officeart/2005/8/layout/pList1"/>
    <dgm:cxn modelId="{8838E549-7D79-463A-A476-F8F08D5DE4A7}" type="presParOf" srcId="{E9CC8302-00BD-4FDD-BBB3-EFB1ABC4C93C}" destId="{B757D4AA-FA2C-4215-8650-9A3D2455F1DC}" srcOrd="5" destOrd="0" presId="urn:microsoft.com/office/officeart/2005/8/layout/pList1"/>
    <dgm:cxn modelId="{BADC2A74-CAA4-4AC9-AEAC-BF28B21AD7B8}" type="presParOf" srcId="{E9CC8302-00BD-4FDD-BBB3-EFB1ABC4C93C}" destId="{70F74CA5-9F6A-4B7A-9221-F4AD7AAC9A13}" srcOrd="6" destOrd="0" presId="urn:microsoft.com/office/officeart/2005/8/layout/pList1"/>
    <dgm:cxn modelId="{C6DCF36A-CBE7-47EB-B83D-0CB68533D127}" type="presParOf" srcId="{70F74CA5-9F6A-4B7A-9221-F4AD7AAC9A13}" destId="{B77A94D5-558B-4298-8C2F-665637DEF3C5}" srcOrd="0" destOrd="0" presId="urn:microsoft.com/office/officeart/2005/8/layout/pList1"/>
    <dgm:cxn modelId="{E6256DEF-53A7-4DAF-8A2E-FA73CB339F02}" type="presParOf" srcId="{70F74CA5-9F6A-4B7A-9221-F4AD7AAC9A13}" destId="{0DA19ACC-408E-4451-802F-CB6DD2B511B0}" srcOrd="1" destOrd="0" presId="urn:microsoft.com/office/officeart/2005/8/layout/pList1"/>
    <dgm:cxn modelId="{EC241240-A6A8-403D-978E-81B4BCA6879B}" type="presParOf" srcId="{E9CC8302-00BD-4FDD-BBB3-EFB1ABC4C93C}" destId="{727ECDE9-FDCC-49DC-B5D7-440767CDB634}" srcOrd="7" destOrd="0" presId="urn:microsoft.com/office/officeart/2005/8/layout/pList1"/>
    <dgm:cxn modelId="{4A623B71-3D19-4D57-A03A-DC98821C46A1}" type="presParOf" srcId="{E9CC8302-00BD-4FDD-BBB3-EFB1ABC4C93C}" destId="{9E92DAB2-612C-446B-B2AF-22AEB9B1AF59}" srcOrd="8" destOrd="0" presId="urn:microsoft.com/office/officeart/2005/8/layout/pList1"/>
    <dgm:cxn modelId="{360DC693-A2BD-4CC3-86A2-3A8333EA7455}" type="presParOf" srcId="{9E92DAB2-612C-446B-B2AF-22AEB9B1AF59}" destId="{42108F33-182C-4014-975C-104417C9CEFC}" srcOrd="0" destOrd="0" presId="urn:microsoft.com/office/officeart/2005/8/layout/pList1"/>
    <dgm:cxn modelId="{D0C3DD65-53D1-403F-BCAB-31C4DDAF9380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7EF2C-D1D3-407C-B712-7E8F0B03591C}">
      <dsp:nvSpPr>
        <dsp:cNvPr id="0" name=""/>
        <dsp:cNvSpPr/>
      </dsp:nvSpPr>
      <dsp:spPr>
        <a:xfrm>
          <a:off x="0" y="30973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10C14-E0AA-4A9C-A2C2-61BB5F9CD5FE}">
      <dsp:nvSpPr>
        <dsp:cNvPr id="0" name=""/>
        <dsp:cNvSpPr/>
      </dsp:nvSpPr>
      <dsp:spPr>
        <a:xfrm>
          <a:off x="429815" y="5881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sz="1700" kern="1200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sz="1700" kern="1200" dirty="0" smtClean="0">
              <a:latin typeface="+mn-lt"/>
              <a:cs typeface="Arial" panose="020B0604020202020204" pitchFamily="34" charset="0"/>
            </a:rPr>
            <a:t> </a:t>
          </a:r>
          <a:r>
            <a:rPr lang="en-US" sz="1700" kern="1200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sz="1700" kern="1200" dirty="0" smtClean="0">
              <a:latin typeface="+mn-lt"/>
              <a:cs typeface="Arial" panose="020B0604020202020204" pitchFamily="34" charset="0"/>
            </a:rPr>
            <a:t> </a:t>
          </a:r>
          <a:r>
            <a:rPr lang="en-US" sz="1700" kern="1200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83316"/>
        <a:ext cx="5968422" cy="452844"/>
      </dsp:txXfrm>
    </dsp:sp>
    <dsp:sp modelId="{B76114F4-1452-489C-8950-3EF40BEA76C9}">
      <dsp:nvSpPr>
        <dsp:cNvPr id="0" name=""/>
        <dsp:cNvSpPr/>
      </dsp:nvSpPr>
      <dsp:spPr>
        <a:xfrm>
          <a:off x="0" y="108085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7FC91-E67B-4F28-A3CB-5778A5EA7F65}">
      <dsp:nvSpPr>
        <dsp:cNvPr id="0" name=""/>
        <dsp:cNvSpPr/>
      </dsp:nvSpPr>
      <dsp:spPr>
        <a:xfrm>
          <a:off x="429815" y="82993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Võ Thị Minh Châu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854436"/>
        <a:ext cx="5968422" cy="452844"/>
      </dsp:txXfrm>
    </dsp:sp>
    <dsp:sp modelId="{C68C39B0-AFAA-4F4C-8C62-75168747EDA9}">
      <dsp:nvSpPr>
        <dsp:cNvPr id="0" name=""/>
        <dsp:cNvSpPr/>
      </dsp:nvSpPr>
      <dsp:spPr>
        <a:xfrm>
          <a:off x="0" y="185197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107A49-F3E7-4FF8-987F-B52360DE0CF9}">
      <dsp:nvSpPr>
        <dsp:cNvPr id="0" name=""/>
        <dsp:cNvSpPr/>
      </dsp:nvSpPr>
      <dsp:spPr>
        <a:xfrm>
          <a:off x="429815" y="160105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1625556"/>
        <a:ext cx="5968422" cy="452844"/>
      </dsp:txXfrm>
    </dsp:sp>
    <dsp:sp modelId="{32A26F07-CDDE-4F79-B11B-5969CD89CEDF}">
      <dsp:nvSpPr>
        <dsp:cNvPr id="0" name=""/>
        <dsp:cNvSpPr/>
      </dsp:nvSpPr>
      <dsp:spPr>
        <a:xfrm>
          <a:off x="0" y="262309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196D49-A2A9-4C9E-96AB-923CC9BC339C}">
      <dsp:nvSpPr>
        <dsp:cNvPr id="0" name=""/>
        <dsp:cNvSpPr/>
      </dsp:nvSpPr>
      <dsp:spPr>
        <a:xfrm>
          <a:off x="429815" y="237217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Đinh Hữu Toàn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2396676"/>
        <a:ext cx="5968422" cy="452844"/>
      </dsp:txXfrm>
    </dsp:sp>
    <dsp:sp modelId="{9210F838-80AB-491A-BF7F-79F02E5AF258}">
      <dsp:nvSpPr>
        <dsp:cNvPr id="0" name=""/>
        <dsp:cNvSpPr/>
      </dsp:nvSpPr>
      <dsp:spPr>
        <a:xfrm>
          <a:off x="0" y="339421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901E6-FDBA-4CC7-AB56-D83CAE005503}">
      <dsp:nvSpPr>
        <dsp:cNvPr id="0" name=""/>
        <dsp:cNvSpPr/>
      </dsp:nvSpPr>
      <dsp:spPr>
        <a:xfrm>
          <a:off x="429815" y="314329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3167796"/>
        <a:ext cx="5968422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0D5EA-8AFD-434E-8158-334518A10346}">
      <dsp:nvSpPr>
        <dsp:cNvPr id="0" name=""/>
        <dsp:cNvSpPr/>
      </dsp:nvSpPr>
      <dsp:spPr>
        <a:xfrm>
          <a:off x="-4387787" y="-673007"/>
          <a:ext cx="5227451" cy="5227451"/>
        </a:xfrm>
        <a:prstGeom prst="blockArc">
          <a:avLst>
            <a:gd name="adj1" fmla="val 18900000"/>
            <a:gd name="adj2" fmla="val 2700000"/>
            <a:gd name="adj3" fmla="val 413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92BCE-B142-45A5-B992-B9BFD54A33DC}">
      <dsp:nvSpPr>
        <dsp:cNvPr id="0" name=""/>
        <dsp:cNvSpPr/>
      </dsp:nvSpPr>
      <dsp:spPr>
        <a:xfrm>
          <a:off x="313716" y="204396"/>
          <a:ext cx="8230292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Scenario problem</a:t>
          </a:r>
          <a:endParaRPr lang="en-US" sz="2200" kern="1200" dirty="0"/>
        </a:p>
      </dsp:txBody>
      <dsp:txXfrm>
        <a:off x="313716" y="204396"/>
        <a:ext cx="8230292" cy="408637"/>
      </dsp:txXfrm>
    </dsp:sp>
    <dsp:sp modelId="{C9E57088-7F31-4051-BBDF-42D864EC9EBE}">
      <dsp:nvSpPr>
        <dsp:cNvPr id="0" name=""/>
        <dsp:cNvSpPr/>
      </dsp:nvSpPr>
      <dsp:spPr>
        <a:xfrm>
          <a:off x="58317" y="153316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A5A4D-DC1C-462E-A97D-F8D8F0DBA4EA}">
      <dsp:nvSpPr>
        <dsp:cNvPr id="0" name=""/>
        <dsp:cNvSpPr/>
      </dsp:nvSpPr>
      <dsp:spPr>
        <a:xfrm>
          <a:off x="649848" y="817275"/>
          <a:ext cx="7894160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Our solution</a:t>
          </a:r>
          <a:endParaRPr lang="en-US" sz="2200" kern="1200" dirty="0"/>
        </a:p>
      </dsp:txBody>
      <dsp:txXfrm>
        <a:off x="649848" y="817275"/>
        <a:ext cx="7894160" cy="408637"/>
      </dsp:txXfrm>
    </dsp:sp>
    <dsp:sp modelId="{3F9611C8-2EA6-4382-A181-A07FAC782B2A}">
      <dsp:nvSpPr>
        <dsp:cNvPr id="0" name=""/>
        <dsp:cNvSpPr/>
      </dsp:nvSpPr>
      <dsp:spPr>
        <a:xfrm>
          <a:off x="394450" y="766195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AD63F9-F31B-4458-82AD-896585277AE5}">
      <dsp:nvSpPr>
        <dsp:cNvPr id="0" name=""/>
        <dsp:cNvSpPr/>
      </dsp:nvSpPr>
      <dsp:spPr>
        <a:xfrm>
          <a:off x="803553" y="1430154"/>
          <a:ext cx="7740455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Demonstration</a:t>
          </a:r>
          <a:endParaRPr lang="en-US" sz="2200" kern="1200" dirty="0"/>
        </a:p>
      </dsp:txBody>
      <dsp:txXfrm>
        <a:off x="803553" y="1430154"/>
        <a:ext cx="7740455" cy="408637"/>
      </dsp:txXfrm>
    </dsp:sp>
    <dsp:sp modelId="{010430AD-B9EC-40B7-8F4B-70207320A234}">
      <dsp:nvSpPr>
        <dsp:cNvPr id="0" name=""/>
        <dsp:cNvSpPr/>
      </dsp:nvSpPr>
      <dsp:spPr>
        <a:xfrm>
          <a:off x="548155" y="1379074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5E955-B7AE-48FC-969B-539B2C245666}">
      <dsp:nvSpPr>
        <dsp:cNvPr id="0" name=""/>
        <dsp:cNvSpPr/>
      </dsp:nvSpPr>
      <dsp:spPr>
        <a:xfrm>
          <a:off x="803553" y="2042645"/>
          <a:ext cx="7740455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Advantages and disadvantages of current solution</a:t>
          </a:r>
          <a:endParaRPr lang="en-US" sz="2200" kern="1200" dirty="0"/>
        </a:p>
      </dsp:txBody>
      <dsp:txXfrm>
        <a:off x="803553" y="2042645"/>
        <a:ext cx="7740455" cy="408637"/>
      </dsp:txXfrm>
    </dsp:sp>
    <dsp:sp modelId="{6FD9C734-BB88-4BF5-89B2-11AEF22AF11D}">
      <dsp:nvSpPr>
        <dsp:cNvPr id="0" name=""/>
        <dsp:cNvSpPr/>
      </dsp:nvSpPr>
      <dsp:spPr>
        <a:xfrm>
          <a:off x="548155" y="1991565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7565C0-5287-4E4D-8626-67E866958165}">
      <dsp:nvSpPr>
        <dsp:cNvPr id="0" name=""/>
        <dsp:cNvSpPr/>
      </dsp:nvSpPr>
      <dsp:spPr>
        <a:xfrm>
          <a:off x="649848" y="2655523"/>
          <a:ext cx="7894160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Future Plans</a:t>
          </a:r>
          <a:endParaRPr lang="en-US" sz="2200" kern="1200" dirty="0"/>
        </a:p>
      </dsp:txBody>
      <dsp:txXfrm>
        <a:off x="649848" y="2655523"/>
        <a:ext cx="7894160" cy="408637"/>
      </dsp:txXfrm>
    </dsp:sp>
    <dsp:sp modelId="{EDBC188B-E862-403F-B5EF-6CB003C2307F}">
      <dsp:nvSpPr>
        <dsp:cNvPr id="0" name=""/>
        <dsp:cNvSpPr/>
      </dsp:nvSpPr>
      <dsp:spPr>
        <a:xfrm>
          <a:off x="394450" y="2604444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83880-1EBC-461E-8EE0-4812DFE2F361}">
      <dsp:nvSpPr>
        <dsp:cNvPr id="0" name=""/>
        <dsp:cNvSpPr/>
      </dsp:nvSpPr>
      <dsp:spPr>
        <a:xfrm>
          <a:off x="313716" y="3268402"/>
          <a:ext cx="8230292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Questions and answers</a:t>
          </a:r>
          <a:endParaRPr lang="en-US" sz="2200" kern="1200" dirty="0"/>
        </a:p>
      </dsp:txBody>
      <dsp:txXfrm>
        <a:off x="313716" y="3268402"/>
        <a:ext cx="8230292" cy="408637"/>
      </dsp:txXfrm>
    </dsp:sp>
    <dsp:sp modelId="{8123A840-A704-4828-A5B4-AE7CA5C16305}">
      <dsp:nvSpPr>
        <dsp:cNvPr id="0" name=""/>
        <dsp:cNvSpPr/>
      </dsp:nvSpPr>
      <dsp:spPr>
        <a:xfrm>
          <a:off x="58317" y="3217323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Search</a:t>
          </a:r>
          <a:endParaRPr lang="en-GB" sz="2200" kern="1200" dirty="0"/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Recommend product</a:t>
          </a:r>
          <a:endParaRPr lang="en-GB" sz="2200" kern="1200" dirty="0"/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Report comment</a:t>
          </a:r>
          <a:endParaRPr lang="en-GB" sz="2200" kern="1200" dirty="0"/>
        </a:p>
      </dsp:txBody>
      <dsp:txXfrm>
        <a:off x="4948666" y="1432789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Mobile application</a:t>
          </a:r>
          <a:endParaRPr lang="en-GB" sz="2200" kern="1200" dirty="0"/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522883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Import Excel</a:t>
          </a:r>
          <a:endParaRPr lang="en-GB" sz="2200" kern="1200" dirty="0"/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data from web</a:t>
          </a:r>
          <a:endParaRPr lang="en-GB" sz="2200" kern="1200" dirty="0"/>
        </a:p>
      </dsp:txBody>
      <dsp:txXfrm>
        <a:off x="3806738" y="3841126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Classify comment</a:t>
          </a:r>
          <a:endParaRPr lang="en-GB" sz="2200" kern="1200" dirty="0"/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841796" y="699"/>
          <a:ext cx="1808986" cy="1246392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841796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Search</a:t>
          </a:r>
          <a:endParaRPr lang="en-GB" sz="1900" kern="1200" dirty="0"/>
        </a:p>
      </dsp:txBody>
      <dsp:txXfrm>
        <a:off x="841796" y="1247091"/>
        <a:ext cx="1808986" cy="671134"/>
      </dsp:txXfrm>
    </dsp:sp>
    <dsp:sp modelId="{36FAAB07-1BD4-42B4-8036-62B0F623ED4C}">
      <dsp:nvSpPr>
        <dsp:cNvPr id="0" name=""/>
        <dsp:cNvSpPr/>
      </dsp:nvSpPr>
      <dsp:spPr>
        <a:xfrm>
          <a:off x="2831758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831758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Recommend product</a:t>
          </a:r>
          <a:endParaRPr lang="en-GB" sz="1900" kern="1200" dirty="0"/>
        </a:p>
      </dsp:txBody>
      <dsp:txXfrm>
        <a:off x="2831758" y="1247091"/>
        <a:ext cx="1808986" cy="671134"/>
      </dsp:txXfrm>
    </dsp:sp>
    <dsp:sp modelId="{DB4DFF25-2111-49EB-BC56-4ACC6D2E3C4A}">
      <dsp:nvSpPr>
        <dsp:cNvPr id="0" name=""/>
        <dsp:cNvSpPr/>
      </dsp:nvSpPr>
      <dsp:spPr>
        <a:xfrm>
          <a:off x="4821720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821720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Report comment</a:t>
          </a:r>
          <a:endParaRPr lang="en-GB" sz="1900" kern="1200" dirty="0"/>
        </a:p>
      </dsp:txBody>
      <dsp:txXfrm>
        <a:off x="4821720" y="1247091"/>
        <a:ext cx="1808986" cy="671134"/>
      </dsp:txXfrm>
    </dsp:sp>
    <dsp:sp modelId="{B77A94D5-558B-4298-8C2F-665637DEF3C5}">
      <dsp:nvSpPr>
        <dsp:cNvPr id="0" name=""/>
        <dsp:cNvSpPr/>
      </dsp:nvSpPr>
      <dsp:spPr>
        <a:xfrm>
          <a:off x="1836777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1836777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Add favorite product</a:t>
          </a:r>
          <a:endParaRPr lang="en-GB" sz="1900" kern="1200" dirty="0"/>
        </a:p>
      </dsp:txBody>
      <dsp:txXfrm>
        <a:off x="1836777" y="3345516"/>
        <a:ext cx="1808986" cy="671134"/>
      </dsp:txXfrm>
    </dsp:sp>
    <dsp:sp modelId="{42108F33-182C-4014-975C-104417C9CEFC}">
      <dsp:nvSpPr>
        <dsp:cNvPr id="0" name=""/>
        <dsp:cNvSpPr/>
      </dsp:nvSpPr>
      <dsp:spPr>
        <a:xfrm>
          <a:off x="3826739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3826739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Write comment</a:t>
          </a:r>
          <a:endParaRPr lang="en-GB" sz="1900" kern="1200" dirty="0"/>
        </a:p>
      </dsp:txBody>
      <dsp:txXfrm>
        <a:off x="3826739" y="3345516"/>
        <a:ext cx="1808986" cy="671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59D3-F8BC-4118-9975-2A0C6A5195F6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22428-AE6A-4136-A861-65E8FDDFA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7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70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663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207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731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3542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9437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2625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1369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6298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006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4108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79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366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796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Gioi thieu T demo train machine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8049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6515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Gioi</a:t>
            </a:r>
            <a:r>
              <a:rPr lang="en-US" baseline="0" smtClean="0"/>
              <a:t> thieu anh K trinh bay mobile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7847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4861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6511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6120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4607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0428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8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575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1296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0870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8190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2569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7285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2352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4432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8951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 </a:t>
            </a:r>
            <a:r>
              <a:rPr lang="en-US" dirty="0" err="1" smtClean="0"/>
              <a:t>Mở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rộng</a:t>
            </a:r>
            <a:r>
              <a:rPr lang="en-US" baseline="0" dirty="0" smtClean="0"/>
              <a:t> database,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5807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smtClean="0"/>
              <a:t>=&gt; giới thiệu C trình bày cách lấy dữ liệu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9162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94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1. de lay thong tin laptop, chung toi phai tim trang web va dua thong tin do ve</a:t>
            </a:r>
          </a:p>
          <a:p>
            <a:r>
              <a:rPr lang="en-US" smtClean="0"/>
              <a:t>chung toi tim dc trang web engadget, day la 1 trang web co thong tin ve laptop kha chuan.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59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chung toi quyet dinh dung trang web tieng anh boi vi du sao tieng anh cung tot hon tieng viet</a:t>
            </a:r>
          </a:p>
          <a:p>
            <a:r>
              <a:rPr lang="en-US" smtClean="0"/>
              <a:t>ngoai engadget con lay them 2 trang nua, vi nhung trang nay khi cmt thi phai cho staff </a:t>
            </a:r>
            <a:r>
              <a:rPr lang="en-US" smtClean="0"/>
              <a:t>duyet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67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44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68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1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06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80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82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53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60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81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973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204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47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130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407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56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76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33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255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21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927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84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227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093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566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002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31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thong tin de lam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do,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so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91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66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817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098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520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93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765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593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253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84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07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Search online </a:t>
            </a:r>
            <a:r>
              <a:rPr lang="en-US" dirty="0" err="1" smtClean="0"/>
              <a:t>các</a:t>
            </a:r>
            <a:r>
              <a:rPr lang="en-US" baseline="0" dirty="0" smtClean="0"/>
              <a:t> website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967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573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830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612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 trong qua trinh collection du lieu, chung toi da nhan thay dc 1 dieu: 2 trang web khac nhau voi cung 1 laptop co thong tin khac nhau. vi vay chung toi moi nghi ra cach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511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280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72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29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964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40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69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website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Thông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mông</a:t>
            </a:r>
            <a:r>
              <a:rPr lang="en-US" baseline="0" dirty="0" smtClean="0"/>
              <a:t> lung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40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84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103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948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707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87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766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Cùng</a:t>
            </a:r>
            <a:r>
              <a:rPr lang="en-US" baseline="0" smtClean="0"/>
              <a:t> brand và &gt; 40%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676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2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15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Giới</a:t>
            </a:r>
            <a:r>
              <a:rPr lang="en-US" baseline="0" smtClean="0"/>
              <a:t> thiệu T trình bày cách xử lý sp trùng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07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375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081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879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841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998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543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485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784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0747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English teacher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8595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67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281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6354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7212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812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645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641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0697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031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862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847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77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Tiến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err="1" smtClean="0"/>
              <a:t>chính</a:t>
            </a:r>
            <a:r>
              <a:rPr lang="en-US" baseline="0" smtClean="0"/>
              <a:t> </a:t>
            </a:r>
            <a:r>
              <a:rPr lang="en-US" baseline="0" smtClean="0"/>
              <a:t>xác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71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Giới</a:t>
            </a:r>
            <a:r>
              <a:rPr lang="en-US" baseline="0" smtClean="0"/>
              <a:t> thiệu C trình bày tóm tắt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6681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4357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0999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0985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4783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6176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928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11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02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62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4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54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56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02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1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1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6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9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5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4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4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69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Relationship Id="rId9" Type="http://schemas.openxmlformats.org/officeDocument/2006/relationships/image" Target="../media/image7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7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6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104.png"/><Relationship Id="rId4" Type="http://schemas.openxmlformats.org/officeDocument/2006/relationships/image" Target="../media/image6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5.png"/><Relationship Id="rId4" Type="http://schemas.openxmlformats.org/officeDocument/2006/relationships/image" Target="../media/image10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69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9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69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Relationship Id="rId9" Type="http://schemas.openxmlformats.org/officeDocument/2006/relationships/image" Target="../media/image73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g"/><Relationship Id="rId11" Type="http://schemas.openxmlformats.org/officeDocument/2006/relationships/image" Target="../media/image45.png"/><Relationship Id="rId5" Type="http://schemas.openxmlformats.org/officeDocument/2006/relationships/image" Target="../media/image16.jp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6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4.png"/><Relationship Id="rId3" Type="http://schemas.openxmlformats.org/officeDocument/2006/relationships/image" Target="../media/image48.png"/><Relationship Id="rId7" Type="http://schemas.openxmlformats.org/officeDocument/2006/relationships/image" Target="../media/image50.jp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4.png"/><Relationship Id="rId9" Type="http://schemas.openxmlformats.org/officeDocument/2006/relationships/image" Target="../media/image5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6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1.png"/><Relationship Id="rId4" Type="http://schemas.openxmlformats.org/officeDocument/2006/relationships/image" Target="../media/image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78.png"/><Relationship Id="rId10" Type="http://schemas.openxmlformats.org/officeDocument/2006/relationships/image" Target="../media/image74.png"/><Relationship Id="rId4" Type="http://schemas.openxmlformats.org/officeDocument/2006/relationships/image" Target="../media/image80.png"/><Relationship Id="rId9" Type="http://schemas.openxmlformats.org/officeDocument/2006/relationships/image" Target="../media/image7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9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9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Relationship Id="rId9" Type="http://schemas.openxmlformats.org/officeDocument/2006/relationships/image" Target="../media/image9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Laptop Reviews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Your best decision is our will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</a:t>
            </a:r>
            <a:endParaRPr lang="en-US" sz="600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35" y="2095541"/>
            <a:ext cx="1997765" cy="669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71" y="3508817"/>
            <a:ext cx="1166491" cy="803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72" y="4923627"/>
            <a:ext cx="2221887" cy="6498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45115" y="2929933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140143" y="4471671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9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1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8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39" y="5349694"/>
            <a:ext cx="1461125" cy="129066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flipH="1">
            <a:off x="5899807" y="5785541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28252" y="627102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Send email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3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8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19333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0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</a:t>
            </a:r>
            <a:r>
              <a:rPr lang="en-US" sz="2400"/>
              <a:t>3</a:t>
            </a:r>
            <a:r>
              <a:rPr lang="en-US" sz="2400" smtClean="0"/>
              <a:t>: Parse data and handle duplicated products</a:t>
            </a:r>
            <a:endParaRPr lang="en-US" sz="240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487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</a:t>
            </a:r>
            <a:r>
              <a:rPr lang="en-US" sz="2400"/>
              <a:t>3</a:t>
            </a:r>
            <a:r>
              <a:rPr lang="en-US" sz="2400" smtClean="0"/>
              <a:t>: Parse data and handle duplicated products</a:t>
            </a:r>
            <a:endParaRPr lang="en-US" sz="240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37" y="3311986"/>
            <a:ext cx="997227" cy="997227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4" name="TextBox 23"/>
          <p:cNvSpPr txBox="1"/>
          <p:nvPr/>
        </p:nvSpPr>
        <p:spPr>
          <a:xfrm>
            <a:off x="7826148" y="430921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Right Arrow 21"/>
          <p:cNvSpPr/>
          <p:nvPr/>
        </p:nvSpPr>
        <p:spPr>
          <a:xfrm flipH="1">
            <a:off x="6011949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214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7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47" y="2140569"/>
            <a:ext cx="2156218" cy="1777934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3720263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39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47" y="2140569"/>
            <a:ext cx="2156218" cy="1777934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3720263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78" y="2501264"/>
            <a:ext cx="1275941" cy="1275941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7108821" y="23154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0" y="1590705"/>
            <a:ext cx="666438" cy="6664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3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78" y="2501264"/>
            <a:ext cx="1275941" cy="127594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7108821" y="23154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7108821" y="3148437"/>
            <a:ext cx="1411357" cy="66367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13" name="Plus 12"/>
          <p:cNvSpPr/>
          <p:nvPr/>
        </p:nvSpPr>
        <p:spPr>
          <a:xfrm>
            <a:off x="3720263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0" y="1590705"/>
            <a:ext cx="666438" cy="6664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47" y="2140569"/>
            <a:ext cx="2156218" cy="17779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0" y="3944505"/>
            <a:ext cx="666438" cy="666438"/>
          </a:xfrm>
          <a:prstGeom prst="rect">
            <a:avLst/>
          </a:prstGeom>
        </p:spPr>
      </p:pic>
      <p:sp>
        <p:nvSpPr>
          <p:cNvPr id="18" name="Plus 17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6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623980"/>
              </p:ext>
            </p:extLst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Features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4302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4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90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5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4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emonstration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</a:t>
            </a:r>
            <a:r>
              <a:rPr lang="en-US" sz="2400" dirty="0" smtClean="0"/>
              <a:t>write comment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0800000" flipH="1" flipV="1">
            <a:off x="5757582" y="56460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Write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4" name="Right Arrow 33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382" y="5379963"/>
            <a:ext cx="1179443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8" grpId="0" animBg="1"/>
      <p:bldP spid="32" grpId="0"/>
      <p:bldP spid="34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87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1&lt;Mobile&gt;: Search laptop and report comment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3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22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2&lt;Mobile&gt;: Search laptop and recommend laptop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19333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41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that haven’t </a:t>
            </a:r>
            <a:r>
              <a:rPr lang="en-US" smtClean="0"/>
              <a:t>shown?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Import excel file</a:t>
            </a:r>
          </a:p>
          <a:p>
            <a:r>
              <a:rPr lang="en-US" sz="2400" dirty="0" smtClean="0"/>
              <a:t>Import dictionary file</a:t>
            </a:r>
          </a:p>
          <a:p>
            <a:r>
              <a:rPr lang="en-US" sz="2400" dirty="0" smtClean="0"/>
              <a:t>Manage product</a:t>
            </a:r>
          </a:p>
          <a:p>
            <a:r>
              <a:rPr lang="en-US" sz="2400" dirty="0" smtClean="0"/>
              <a:t>Manage dictionary</a:t>
            </a:r>
          </a:p>
          <a:p>
            <a:r>
              <a:rPr lang="en-US" sz="2400" dirty="0" smtClean="0"/>
              <a:t>Manage account</a:t>
            </a:r>
          </a:p>
          <a:p>
            <a:r>
              <a:rPr lang="en-US" sz="2400" dirty="0" smtClean="0"/>
              <a:t>Manage profile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Collect data from trusted resources</a:t>
            </a:r>
          </a:p>
          <a:p>
            <a:r>
              <a:rPr lang="en-US" sz="2500" dirty="0" smtClean="0"/>
              <a:t>Provide classified comments</a:t>
            </a:r>
            <a:endParaRPr lang="en-US" sz="2500" dirty="0"/>
          </a:p>
          <a:p>
            <a:r>
              <a:rPr lang="en-US" sz="2500" dirty="0" smtClean="0"/>
              <a:t>Training machine (work with duplicate products).</a:t>
            </a:r>
          </a:p>
          <a:p>
            <a:r>
              <a:rPr lang="en-US" sz="2500" dirty="0" smtClean="0"/>
              <a:t>Guest can contribute to standardize comments</a:t>
            </a:r>
          </a:p>
          <a:p>
            <a:r>
              <a:rPr lang="en-US" sz="2500" dirty="0" smtClean="0"/>
              <a:t>Guest can suggest new laptops </a:t>
            </a:r>
          </a:p>
          <a:p>
            <a:endParaRPr lang="en-US" sz="2500" dirty="0" smtClean="0"/>
          </a:p>
          <a:p>
            <a:endParaRPr lang="en-US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364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Advantages:</a:t>
            </a:r>
          </a:p>
        </p:txBody>
      </p:sp>
    </p:spTree>
    <p:extLst>
      <p:ext uri="{BB962C8B-B14F-4D97-AF65-F5344CB8AC3E}">
        <p14:creationId xmlns:p14="http://schemas.microsoft.com/office/powerpoint/2010/main" val="6775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Lack of trusted English websites</a:t>
            </a:r>
          </a:p>
          <a:p>
            <a:r>
              <a:rPr lang="en-US" sz="2500" dirty="0" smtClean="0"/>
              <a:t>Analyzing algorithm is not optimized. Some comments cannot be classified correctly.</a:t>
            </a:r>
          </a:p>
          <a:p>
            <a:r>
              <a:rPr lang="en-US" sz="2500" dirty="0" smtClean="0"/>
              <a:t>Haven’t had auto-update dictionary function.</a:t>
            </a:r>
          </a:p>
          <a:p>
            <a:r>
              <a:rPr lang="en-US" sz="2500" dirty="0" smtClean="0"/>
              <a:t>Mobile application is developed for Android Platform.  </a:t>
            </a:r>
            <a:endParaRPr lang="en-US" sz="2500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853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/>
                </a:solidFill>
              </a:rPr>
              <a:t>Disadvantages</a:t>
            </a:r>
            <a:r>
              <a:rPr lang="en-US" sz="3000" b="1" dirty="0">
                <a:solidFill>
                  <a:schemeClr val="accent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282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500" dirty="0" smtClean="0"/>
              <a:t>Enrich words in database to have better analyzing.</a:t>
            </a:r>
          </a:p>
          <a:p>
            <a:r>
              <a:rPr lang="en-US" sz="2500" dirty="0" smtClean="0"/>
              <a:t> Build automatic mechanism to update words in database</a:t>
            </a:r>
          </a:p>
          <a:p>
            <a:r>
              <a:rPr lang="en-US" sz="2500" dirty="0" smtClean="0"/>
              <a:t>Use for other fields such as mobile reviews or any business fields that need to collect user reviews/behaviors and classify them for some business purposes. </a:t>
            </a:r>
          </a:p>
          <a:p>
            <a:r>
              <a:rPr lang="en-US" sz="2500" dirty="0" smtClean="0"/>
              <a:t>Support more mobile platforms such as Windows Phone or iOS.</a:t>
            </a:r>
          </a:p>
        </p:txBody>
      </p:sp>
    </p:spTree>
    <p:extLst>
      <p:ext uri="{BB962C8B-B14F-4D97-AF65-F5344CB8AC3E}">
        <p14:creationId xmlns:p14="http://schemas.microsoft.com/office/powerpoint/2010/main" val="15533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74" y="1498877"/>
            <a:ext cx="5207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08570" y="4724254"/>
            <a:ext cx="1766500" cy="1578330"/>
            <a:chOff x="1193580" y="4880573"/>
            <a:chExt cx="1766500" cy="15783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580" y="4880573"/>
              <a:ext cx="1469263" cy="146926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216" y="5480732"/>
              <a:ext cx="1044864" cy="978171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324877" y="5051754"/>
            <a:ext cx="75520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Standardize comments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1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6060" y="2763076"/>
            <a:ext cx="644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80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731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solution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Step 1: Find reliable website</a:t>
            </a: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idea: Collect data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95" y="2781755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25" y="1539074"/>
            <a:ext cx="3574627" cy="119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931" y="3282170"/>
            <a:ext cx="2087217" cy="1437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85" y="5186370"/>
            <a:ext cx="3975652" cy="1162719"/>
          </a:xfrm>
          <a:prstGeom prst="rect">
            <a:avLst/>
          </a:prstGeom>
        </p:spPr>
      </p:pic>
      <p:sp>
        <p:nvSpPr>
          <p:cNvPr id="17" name="AutoShape 123"/>
          <p:cNvSpPr>
            <a:spLocks noChangeArrowheads="1"/>
          </p:cNvSpPr>
          <p:nvPr/>
        </p:nvSpPr>
        <p:spPr bwMode="gray">
          <a:xfrm rot="19286699">
            <a:off x="3564292" y="2713035"/>
            <a:ext cx="1396169" cy="15044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23"/>
          <p:cNvSpPr>
            <a:spLocks noChangeArrowheads="1"/>
          </p:cNvSpPr>
          <p:nvPr/>
        </p:nvSpPr>
        <p:spPr bwMode="gray">
          <a:xfrm rot="2313301" flipV="1">
            <a:off x="3564291" y="5198594"/>
            <a:ext cx="1396169" cy="15044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23"/>
          <p:cNvSpPr>
            <a:spLocks noChangeArrowheads="1"/>
          </p:cNvSpPr>
          <p:nvPr/>
        </p:nvSpPr>
        <p:spPr bwMode="gray">
          <a:xfrm flipV="1">
            <a:off x="3669585" y="3955814"/>
            <a:ext cx="1396169" cy="15044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1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solution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Step 1: Find reliable website</a:t>
            </a: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1142" y="1930400"/>
            <a:ext cx="3524753" cy="4440583"/>
            <a:chOff x="440960" y="1930400"/>
            <a:chExt cx="3524753" cy="4440583"/>
          </a:xfrm>
        </p:grpSpPr>
        <p:sp>
          <p:nvSpPr>
            <p:cNvPr id="7" name="TextBox 6"/>
            <p:cNvSpPr txBox="1"/>
            <p:nvPr/>
          </p:nvSpPr>
          <p:spPr>
            <a:xfrm>
              <a:off x="677334" y="1930400"/>
              <a:ext cx="3288379" cy="2108299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How to get data from this site?</a:t>
              </a:r>
              <a:endParaRPr lang="en-US" sz="280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60" y="4295870"/>
              <a:ext cx="2075113" cy="2075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60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68826"/>
            <a:ext cx="5193561" cy="507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4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68826"/>
            <a:ext cx="5193561" cy="50733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35326" y="3816246"/>
            <a:ext cx="158325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smtClean="0"/>
              <a:t>xPath</a:t>
            </a:r>
            <a:endParaRPr lang="en-US" sz="4400"/>
          </a:p>
        </p:txBody>
      </p:sp>
      <p:sp>
        <p:nvSpPr>
          <p:cNvPr id="10" name="Plus 9"/>
          <p:cNvSpPr/>
          <p:nvPr/>
        </p:nvSpPr>
        <p:spPr>
          <a:xfrm>
            <a:off x="6180393" y="4001545"/>
            <a:ext cx="496957" cy="50689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5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2963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06429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41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0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3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7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6089083" y="1656187"/>
            <a:ext cx="3184919" cy="41158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23" name="Multiply 22"/>
          <p:cNvSpPr/>
          <p:nvPr/>
        </p:nvSpPr>
        <p:spPr>
          <a:xfrm>
            <a:off x="-143351" y="2068022"/>
            <a:ext cx="4124656" cy="3884281"/>
          </a:xfrm>
          <a:prstGeom prst="mathMultiply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9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9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5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1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886" y="4610776"/>
            <a:ext cx="2028104" cy="169698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6200452" y="5303824"/>
            <a:ext cx="1265214" cy="5665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Inspect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9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6037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85012" y="1426266"/>
            <a:ext cx="2521844" cy="3375247"/>
            <a:chOff x="7385012" y="1426266"/>
            <a:chExt cx="2521844" cy="337524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4739" y="1426266"/>
              <a:ext cx="2012233" cy="27978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85012" y="4339848"/>
              <a:ext cx="2521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How to get data?</a:t>
              </a:r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09526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4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72224" y="520810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5: Get data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801730" y="4749248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8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8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91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1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70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77" y="2342126"/>
            <a:ext cx="3220262" cy="212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18" y="5200484"/>
            <a:ext cx="1298950" cy="129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3" y="2825005"/>
            <a:ext cx="1023580" cy="1158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50" y="659737"/>
            <a:ext cx="1270663" cy="127066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5400000">
            <a:off x="2265851" y="3065080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599101">
            <a:off x="6334095" y="1868106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9338756">
            <a:off x="6172200" y="4389961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09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37630" y="5554829"/>
            <a:ext cx="4899992" cy="55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//*[@id='rwid']/div[1]/div[1]/span[2</a:t>
            </a:r>
            <a:r>
              <a:rPr lang="en-US" smtClean="0"/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6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2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70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2940" y="5252407"/>
            <a:ext cx="2395330" cy="125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2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7" y="3225030"/>
            <a:ext cx="1930656" cy="782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2940" y="5252407"/>
            <a:ext cx="2395330" cy="125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1957409" y="3901440"/>
            <a:ext cx="393196" cy="13509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47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7" y="3225030"/>
            <a:ext cx="1930656" cy="782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2940" y="5252407"/>
            <a:ext cx="2395330" cy="125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1957409" y="3901440"/>
            <a:ext cx="393196" cy="13509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2943880" y="2557528"/>
            <a:ext cx="380341" cy="1529451"/>
          </a:xfrm>
          <a:prstGeom prst="rightBrace">
            <a:avLst>
              <a:gd name="adj1" fmla="val 66123"/>
              <a:gd name="adj2" fmla="val 50000"/>
            </a:avLst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630680" y="2135579"/>
            <a:ext cx="4738263" cy="2031325"/>
            <a:chOff x="4785075" y="1547510"/>
            <a:chExt cx="4738263" cy="2031325"/>
          </a:xfrm>
        </p:grpSpPr>
        <p:sp>
          <p:nvSpPr>
            <p:cNvPr id="17" name="TextBox 16"/>
            <p:cNvSpPr txBox="1"/>
            <p:nvPr/>
          </p:nvSpPr>
          <p:spPr>
            <a:xfrm>
              <a:off x="4785075" y="1547510"/>
              <a:ext cx="4738263" cy="203132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b="1" smtClean="0"/>
            </a:p>
            <a:p>
              <a:r>
                <a:rPr lang="en-US" b="1" smtClean="0"/>
                <a:t>Samsung </a:t>
              </a:r>
              <a:r>
                <a:rPr lang="en-US" b="1"/>
                <a:t>Chromebook </a:t>
              </a:r>
              <a:r>
                <a:rPr lang="en-US" b="1" smtClean="0"/>
                <a:t>XE303C12-A01US</a:t>
              </a:r>
            </a:p>
            <a:p>
              <a:endParaRPr lang="en-US" b="1"/>
            </a:p>
            <a:p>
              <a:endParaRPr lang="en-US" smtClean="0"/>
            </a:p>
            <a:p>
              <a:endParaRPr lang="en-US"/>
            </a:p>
            <a:p>
              <a:endParaRPr lang="en-US" smtClean="0"/>
            </a:p>
            <a:p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0728" y="2369793"/>
              <a:ext cx="1762125" cy="1019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537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  <a:br>
              <a:rPr lang="en-US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242" y="1584064"/>
            <a:ext cx="5482052" cy="4922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871" y="2637420"/>
            <a:ext cx="5063351" cy="12475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4045167"/>
            <a:ext cx="2281232" cy="23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0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04" y="1270000"/>
            <a:ext cx="4901233" cy="53972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05" y="2014559"/>
            <a:ext cx="5919885" cy="394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24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3555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1764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5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mtClean="0"/>
            </a:p>
            <a:p>
              <a:endParaRPr lang="en-US" smtClean="0"/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endParaRPr lang="en-US" smtClean="0"/>
            </a:p>
            <a:p>
              <a:endParaRPr lang="en-US" smtClean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90521" y="4693770"/>
            <a:ext cx="2355574" cy="1695077"/>
            <a:chOff x="1699591" y="1930400"/>
            <a:chExt cx="2355574" cy="1695077"/>
          </a:xfrm>
        </p:grpSpPr>
        <p:sp>
          <p:nvSpPr>
            <p:cNvPr id="16" name="TextBox 15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/>
                <a:t>Lats comment’s date</a:t>
              </a:r>
              <a:endParaRPr lang="en-US" smtClean="0"/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Alias Product</a:t>
              </a:r>
              <a:endParaRPr lang="en-US"/>
            </a:p>
          </p:txBody>
        </p:sp>
      </p:grpSp>
      <p:cxnSp>
        <p:nvCxnSpPr>
          <p:cNvPr id="19" name="Straight Connector 18"/>
          <p:cNvCxnSpPr>
            <a:endCxn id="17" idx="0"/>
          </p:cNvCxnSpPr>
          <p:nvPr/>
        </p:nvCxnSpPr>
        <p:spPr>
          <a:xfrm flipH="1">
            <a:off x="4968308" y="3420934"/>
            <a:ext cx="11196" cy="12728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21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72224" y="4186031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C</a:t>
            </a:r>
            <a:r>
              <a:rPr lang="en-GB" smtClean="0"/>
              <a:t>alculate </a:t>
            </a:r>
            <a:r>
              <a:rPr lang="en-GB"/>
              <a:t>matching percent</a:t>
            </a: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372965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2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5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0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10" y="4066032"/>
            <a:ext cx="5178375" cy="2627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836" y="1186863"/>
            <a:ext cx="5129182" cy="2915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44" y="3536919"/>
            <a:ext cx="3543300" cy="2286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13" name="Rounded Rectangle 12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Take lots of time to search for trusted websites and read all the reviews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6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1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995032" y="4128528"/>
            <a:ext cx="8657336" cy="25605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RETINA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𝑀𝐴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𝐴𝐶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𝐶𝐵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𝑂𝐾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𝐴𝐼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𝐼𝑅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|{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𝑀𝐴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𝐴𝐶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𝐶𝐵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𝐵𝑂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𝑂𝐾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𝐼𝑅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,20,01,15,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𝑅𝐸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𝐸𝑇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𝑇𝐼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𝐼𝑁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𝑁𝐴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}| 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16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27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𝟔𝟗</m:t>
                      </m:r>
                    </m:oMath>
                  </m:oMathPara>
                </a14:m>
                <a:endParaRPr lang="en-US" sz="16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RETINA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𝑀𝐴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𝐶𝐵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,20,01,15}|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  <a:blipFill rotWithShape="0">
                <a:blip r:embed="rId6"/>
                <a:stretch>
                  <a:fillRect l="-300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1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  <a:br>
              <a:rPr lang="en-US"/>
            </a:br>
            <a:r>
              <a:rPr lang="en-US" sz="2800">
                <a:solidFill>
                  <a:schemeClr val="tx1"/>
                </a:solidFill>
              </a:rPr>
              <a:t>String Comparision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44217" y="2514600"/>
            <a:ext cx="26613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  <a:r>
              <a:rPr lang="en-US" smtClean="0"/>
              <a:t>imilarity(s1, s2) = </a:t>
            </a:r>
            <a:r>
              <a:rPr lang="en-US" b="1" smtClean="0">
                <a:solidFill>
                  <a:schemeClr val="accent2"/>
                </a:solidFill>
              </a:rPr>
              <a:t>69 %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88495" y="2514600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similarity(s2, s1) = </a:t>
            </a:r>
            <a:r>
              <a:rPr lang="en-US" b="1" smtClean="0">
                <a:solidFill>
                  <a:schemeClr val="accent2"/>
                </a:solidFill>
              </a:rPr>
              <a:t>100 %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3339" y="1930400"/>
            <a:ext cx="8467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&lt;</a:t>
            </a:r>
            <a:endParaRPr lang="en-US" sz="8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232452" y="4472609"/>
            <a:ext cx="735496" cy="427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85822" y="4300185"/>
            <a:ext cx="2981739" cy="795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</a:t>
            </a:r>
            <a:r>
              <a:rPr lang="en-US" sz="2800" smtClean="0"/>
              <a:t>imilarity = 69 %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287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4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68" y="5752238"/>
            <a:ext cx="982975" cy="982975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6720536" y="4937895"/>
            <a:ext cx="897837" cy="509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save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913" y="2879979"/>
            <a:ext cx="5285233" cy="37575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2040417"/>
              <a:ext cx="2773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mtClean="0">
                  <a:solidFill>
                    <a:schemeClr val="bg1"/>
                  </a:solidFill>
                </a:rPr>
                <a:t>Some reviews </a:t>
              </a:r>
              <a:r>
                <a:rPr lang="en-GB">
                  <a:solidFill>
                    <a:schemeClr val="bg1"/>
                  </a:solidFill>
                </a:rPr>
                <a:t>may be useless or not </a:t>
              </a:r>
              <a:r>
                <a:rPr lang="en-GB" smtClean="0">
                  <a:solidFill>
                    <a:schemeClr val="bg1"/>
                  </a:solidFill>
                </a:rPr>
                <a:t>relevant.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125" y="4245741"/>
            <a:ext cx="3282883" cy="21545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1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40"/>
            <a:ext cx="3643002" cy="1579580"/>
            <a:chOff x="5483137" y="3528491"/>
            <a:chExt cx="2811623" cy="12190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8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70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2499520" y="1718391"/>
            <a:ext cx="3745698" cy="4527936"/>
          </a:xfrm>
          <a:prstGeom prst="bentUpArrow">
            <a:avLst>
              <a:gd name="adj1" fmla="val 9779"/>
              <a:gd name="adj2" fmla="val 11084"/>
              <a:gd name="adj3" fmla="val 27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986948" y="5197883"/>
            <a:ext cx="208402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</a:t>
            </a:r>
            <a:endParaRPr lang="en-US" sz="24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92037" y="1932540"/>
            <a:ext cx="6848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Main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86948" y="1925281"/>
            <a:ext cx="6896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6873013" y="4492698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8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6077101" y="5582041"/>
              <a:ext cx="68480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Main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922146" y="6072278"/>
            <a:ext cx="3481311" cy="621793"/>
            <a:chOff x="4543345" y="6091125"/>
            <a:chExt cx="3481311" cy="6217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537" y="610005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755" y="6100052"/>
              <a:ext cx="612865" cy="61286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64" y="6091125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46" y="6100053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45" y="6100270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6200000">
            <a:off x="6633487" y="3210116"/>
            <a:ext cx="2058633" cy="702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Handle Duplicated </a:t>
            </a:r>
            <a:r>
              <a:rPr lang="en-US"/>
              <a:t>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</p:spTree>
    <p:extLst>
      <p:ext uri="{BB962C8B-B14F-4D97-AF65-F5344CB8AC3E}">
        <p14:creationId xmlns:p14="http://schemas.microsoft.com/office/powerpoint/2010/main" val="183799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</p:spTree>
    <p:extLst>
      <p:ext uri="{BB962C8B-B14F-4D97-AF65-F5344CB8AC3E}">
        <p14:creationId xmlns:p14="http://schemas.microsoft.com/office/powerpoint/2010/main" val="7835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920404" y="5492201"/>
            <a:ext cx="8124825" cy="951671"/>
            <a:chOff x="920404" y="5492201"/>
            <a:chExt cx="8124825" cy="951671"/>
          </a:xfrm>
        </p:grpSpPr>
        <p:grpSp>
          <p:nvGrpSpPr>
            <p:cNvPr id="22" name="Group 21"/>
            <p:cNvGrpSpPr/>
            <p:nvPr/>
          </p:nvGrpSpPr>
          <p:grpSpPr>
            <a:xfrm>
              <a:off x="920404" y="5492201"/>
              <a:ext cx="8124825" cy="935417"/>
              <a:chOff x="423453" y="5382867"/>
              <a:chExt cx="8124825" cy="952086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3453" y="5592003"/>
                <a:ext cx="8124825" cy="7429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3" y="5382867"/>
                <a:ext cx="2543175" cy="21907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1302020" y="5880656"/>
              <a:ext cx="397565" cy="26173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44540" y="5883968"/>
              <a:ext cx="349181" cy="25841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47855" y="6165575"/>
              <a:ext cx="349181" cy="258418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05335" y="6182141"/>
              <a:ext cx="397565" cy="261731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65985" y="3859697"/>
            <a:ext cx="422698" cy="2416867"/>
            <a:chOff x="437322" y="3896139"/>
            <a:chExt cx="422698" cy="241686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437322" y="3896139"/>
              <a:ext cx="0" cy="2416867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37322" y="6313006"/>
              <a:ext cx="422698" cy="0"/>
            </a:xfrm>
            <a:prstGeom prst="straightConnector1">
              <a:avLst/>
            </a:prstGeom>
            <a:ln w="1905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39"/>
            <a:ext cx="3643002" cy="1579581"/>
            <a:chOff x="5483137" y="3528491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76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1648780" y="2569131"/>
            <a:ext cx="3745698" cy="2826456"/>
          </a:xfrm>
          <a:prstGeom prst="bentUpArrow">
            <a:avLst>
              <a:gd name="adj1" fmla="val 12347"/>
              <a:gd name="adj2" fmla="val 13908"/>
              <a:gd name="adj3" fmla="val 25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235127" y="5257689"/>
            <a:ext cx="20840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</a:t>
            </a:r>
            <a:endParaRPr lang="en-US" sz="20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87842" y="1932540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1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885158" y="1939795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080320" y="4463670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5687571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859269" y="6062346"/>
            <a:ext cx="2082374" cy="623128"/>
            <a:chOff x="2958289" y="6041362"/>
            <a:chExt cx="2082374" cy="62312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871" y="6041362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639" y="6051625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289" y="6050506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7924376">
            <a:off x="5547563" y="3191608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7985358" y="4482519"/>
            <a:ext cx="1579579" cy="1617535"/>
            <a:chOff x="5599367" y="4333838"/>
            <a:chExt cx="1579579" cy="1617535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5687572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772361" y="6071273"/>
            <a:ext cx="1976254" cy="641646"/>
            <a:chOff x="7656249" y="6071273"/>
            <a:chExt cx="1976254" cy="64164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835" y="607127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638" y="6100054"/>
              <a:ext cx="612865" cy="61286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49" y="6100271"/>
              <a:ext cx="612648" cy="612648"/>
            </a:xfrm>
            <a:prstGeom prst="rect">
              <a:avLst/>
            </a:prstGeom>
          </p:spPr>
        </p:pic>
      </p:grpSp>
      <p:sp>
        <p:nvSpPr>
          <p:cNvPr id="63" name="Right Arrow 62"/>
          <p:cNvSpPr/>
          <p:nvPr/>
        </p:nvSpPr>
        <p:spPr>
          <a:xfrm rot="14545228">
            <a:off x="7561346" y="3202542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2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  <p:bldP spid="6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26" y="936079"/>
            <a:ext cx="5827846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56" y="2332286"/>
            <a:ext cx="2431351" cy="2107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60" y="2641599"/>
            <a:ext cx="1797857" cy="1797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2321" y="2632854"/>
            <a:ext cx="749891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How can system classify the comments?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3713" y="936079"/>
            <a:ext cx="33372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real life</a:t>
            </a:r>
            <a:endParaRPr lang="en-US" sz="4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6146" y="4826261"/>
            <a:ext cx="749891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Can we train it?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8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2" grpId="0"/>
      <p:bldP spid="2" grpId="1"/>
      <p:bldP spid="10" grpId="0"/>
      <p:bldP spid="10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877454"/>
            <a:ext cx="7031289" cy="4969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4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9" y="527871"/>
            <a:ext cx="1559168" cy="1506847"/>
          </a:xfrm>
        </p:spPr>
      </p:pic>
      <p:sp>
        <p:nvSpPr>
          <p:cNvPr id="5" name="Right Arrow 4"/>
          <p:cNvSpPr/>
          <p:nvPr/>
        </p:nvSpPr>
        <p:spPr>
          <a:xfrm>
            <a:off x="2485233" y="1012731"/>
            <a:ext cx="1166697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07363" y="36735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ight Arrow 6"/>
          <p:cNvSpPr/>
          <p:nvPr/>
        </p:nvSpPr>
        <p:spPr>
          <a:xfrm rot="8923056">
            <a:off x="2812936" y="1691507"/>
            <a:ext cx="1935977" cy="233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53432" y="2368489"/>
            <a:ext cx="256696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Adjective/</a:t>
            </a:r>
          </a:p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6490048">
            <a:off x="4567394" y="1716715"/>
            <a:ext cx="1132731" cy="29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35151" y="2482935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Noun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48484" y="2526408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ight Arrow 11"/>
          <p:cNvSpPr/>
          <p:nvPr/>
        </p:nvSpPr>
        <p:spPr>
          <a:xfrm rot="4695552">
            <a:off x="5506541" y="1759636"/>
            <a:ext cx="1184612" cy="266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258219">
            <a:off x="6430798" y="1777603"/>
            <a:ext cx="1922143" cy="260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994695" y="2445557"/>
            <a:ext cx="268655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Other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Right Arrow 15"/>
          <p:cNvSpPr/>
          <p:nvPr/>
        </p:nvSpPr>
        <p:spPr>
          <a:xfrm rot="9582012">
            <a:off x="1528382" y="5279455"/>
            <a:ext cx="1794865" cy="151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3693" y="5627721"/>
            <a:ext cx="10366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 rot="1332627">
            <a:off x="5265549" y="5246131"/>
            <a:ext cx="1286658" cy="180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56377" y="5751070"/>
            <a:ext cx="11480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</a:t>
            </a:r>
            <a:endParaRPr lang="en-US" sz="36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88027" y="4377540"/>
            <a:ext cx="20633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Meaning</a:t>
            </a:r>
            <a:endParaRPr lang="en-US" sz="40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 rot="8088476">
            <a:off x="3385472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09411" y="5752383"/>
            <a:ext cx="17235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Neutral</a:t>
            </a:r>
            <a:endParaRPr lang="en-US" sz="36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ight Arrow 23"/>
          <p:cNvSpPr/>
          <p:nvPr/>
        </p:nvSpPr>
        <p:spPr>
          <a:xfrm rot="3572049">
            <a:off x="2843086" y="3781179"/>
            <a:ext cx="856200" cy="285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6212041">
            <a:off x="4045348" y="3640988"/>
            <a:ext cx="1021940" cy="22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7716497" flipV="1">
            <a:off x="4957483" y="3699875"/>
            <a:ext cx="1493453" cy="26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79</a:t>
            </a:fld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3395224">
            <a:off x="4466253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865" y="5630497"/>
            <a:ext cx="19976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Negative</a:t>
            </a:r>
            <a:endParaRPr lang="en-US" sz="36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213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 animBg="1"/>
      <p:bldP spid="14" grpId="0" animBg="1"/>
      <p:bldP spid="15" grpId="0"/>
      <p:bldP spid="16" grpId="0" animBg="1"/>
      <p:bldP spid="18" grpId="0"/>
      <p:bldP spid="19" grpId="0" animBg="1"/>
      <p:bldP spid="20" grpId="0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5" y="2593984"/>
            <a:ext cx="4767487" cy="31758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Hard to remember exactly </a:t>
              </a:r>
              <a:r>
                <a:rPr lang="en-GB">
                  <a:solidFill>
                    <a:schemeClr val="bg1"/>
                  </a:solidFill>
                </a:rPr>
                <a:t>the </a:t>
              </a:r>
              <a:r>
                <a:rPr lang="en-GB" smtClean="0">
                  <a:solidFill>
                    <a:schemeClr val="bg1"/>
                  </a:solidFill>
                </a:rPr>
                <a:t>information these supermarkets provide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– Get words for database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734776" y="2881543"/>
            <a:ext cx="1610765" cy="369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7937" y="2438959"/>
            <a:ext cx="1233061" cy="1565295"/>
            <a:chOff x="167937" y="2438959"/>
            <a:chExt cx="1233061" cy="15652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6" y="363492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55107" y="2605324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95879" y="2593824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80</a:t>
            </a:fld>
            <a:endParaRPr lang="en-US"/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30" y="3352865"/>
            <a:ext cx="965856" cy="933445"/>
          </a:xfrm>
        </p:spPr>
      </p:pic>
      <p:sp>
        <p:nvSpPr>
          <p:cNvPr id="23" name="Right Arrow 22"/>
          <p:cNvSpPr/>
          <p:nvPr/>
        </p:nvSpPr>
        <p:spPr>
          <a:xfrm rot="18868738">
            <a:off x="6159005" y="2219081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08547" y="2868665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424330">
            <a:off x="6188502" y="3517407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71424" y="1064666"/>
            <a:ext cx="232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Name (Character of word)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35009" y="2471691"/>
            <a:ext cx="231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Classes</a:t>
            </a:r>
          </a:p>
          <a:p>
            <a:r>
              <a:rPr lang="en-US" b="1" dirty="0" smtClean="0"/>
              <a:t>(Adjective</a:t>
            </a:r>
            <a:r>
              <a:rPr lang="en-US" b="1" dirty="0"/>
              <a:t>, Adverb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Verb, Noun, </a:t>
            </a:r>
            <a:r>
              <a:rPr lang="en-US" b="1" dirty="0" smtClean="0"/>
              <a:t>Other)</a:t>
            </a:r>
            <a:endParaRPr lang="en-US" b="1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653593" y="4004254"/>
            <a:ext cx="287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Types</a:t>
            </a:r>
          </a:p>
          <a:p>
            <a:r>
              <a:rPr lang="en-US" b="1" dirty="0" smtClean="0"/>
              <a:t>(</a:t>
            </a:r>
            <a:r>
              <a:rPr lang="en-US" b="1" dirty="0"/>
              <a:t>Totally Pros, Pros, Cons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Neutral, </a:t>
            </a:r>
            <a:r>
              <a:rPr lang="en-US" b="1" dirty="0" smtClean="0"/>
              <a:t>Negative)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2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0663" y="5925250"/>
            <a:ext cx="683339" cy="365125"/>
          </a:xfrm>
        </p:spPr>
        <p:txBody>
          <a:bodyPr/>
          <a:lstStyle/>
          <a:p>
            <a:fld id="{0F20BE86-D483-4A4A-9669-A15C241B6E7C}" type="slidenum">
              <a:rPr lang="en-US" smtClean="0"/>
              <a:t>81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05106" y="1152616"/>
            <a:ext cx="3905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 Name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72669" y="2720643"/>
            <a:ext cx="5029200" cy="1292662"/>
            <a:chOff x="229454" y="2740594"/>
            <a:chExt cx="5029200" cy="1292662"/>
          </a:xfrm>
        </p:grpSpPr>
        <p:sp>
          <p:nvSpPr>
            <p:cNvPr id="7" name="Rectangle 6"/>
            <p:cNvSpPr/>
            <p:nvPr/>
          </p:nvSpPr>
          <p:spPr>
            <a:xfrm>
              <a:off x="458908" y="2740594"/>
              <a:ext cx="391152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Types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9454" y="3663924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Totally Pros, Pros, Cons, Neutral, Negative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2669" y="4817254"/>
            <a:ext cx="4370428" cy="1107996"/>
            <a:chOff x="229454" y="4837205"/>
            <a:chExt cx="4370428" cy="1107996"/>
          </a:xfrm>
        </p:grpSpPr>
        <p:sp>
          <p:nvSpPr>
            <p:cNvPr id="8" name="Rectangle 7"/>
            <p:cNvSpPr/>
            <p:nvPr/>
          </p:nvSpPr>
          <p:spPr>
            <a:xfrm>
              <a:off x="229454" y="4837205"/>
              <a:ext cx="437042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Classes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181" y="5575869"/>
              <a:ext cx="4140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Adjective, Adverb, Verb, Noun, Other</a:t>
              </a:r>
              <a:endParaRPr lang="en-US" dirty="0"/>
            </a:p>
          </p:txBody>
        </p:sp>
      </p:grpSp>
      <p:sp>
        <p:nvSpPr>
          <p:cNvPr id="11" name="Right Arrow 10"/>
          <p:cNvSpPr/>
          <p:nvPr/>
        </p:nvSpPr>
        <p:spPr>
          <a:xfrm rot="1859171">
            <a:off x="5375962" y="172319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17638" y="2988644"/>
            <a:ext cx="1683657" cy="387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203502">
            <a:off x="5516196" y="469130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839492" y="2492764"/>
            <a:ext cx="1434510" cy="1766417"/>
            <a:chOff x="10276133" y="2598746"/>
            <a:chExt cx="1434510" cy="1766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417940" y="399583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– Get words for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33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563427" y="2389845"/>
            <a:ext cx="1098020" cy="1303552"/>
            <a:chOff x="10191214" y="2598746"/>
            <a:chExt cx="1519429" cy="18038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191214" y="4033256"/>
              <a:ext cx="1130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28" y="2389844"/>
            <a:ext cx="1036653" cy="1036653"/>
          </a:xfrm>
        </p:spPr>
      </p:pic>
      <p:sp>
        <p:nvSpPr>
          <p:cNvPr id="9" name="TextBox 8"/>
          <p:cNvSpPr txBox="1"/>
          <p:nvPr/>
        </p:nvSpPr>
        <p:spPr>
          <a:xfrm>
            <a:off x="3665464" y="3440496"/>
            <a:ext cx="13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62" y="2389845"/>
            <a:ext cx="1050651" cy="10506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43024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2115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31756" y="2517163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=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399070" y="2110325"/>
            <a:ext cx="1911927" cy="2096544"/>
            <a:chOff x="7485484" y="2082616"/>
            <a:chExt cx="1911927" cy="20965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– Get words for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4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8" y="1279785"/>
            <a:ext cx="1233061" cy="12330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41178" y="1722369"/>
            <a:ext cx="91151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149" y="752561"/>
            <a:ext cx="5194202" cy="2635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597" y="24757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738" y="1415300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4767816">
            <a:off x="7913804" y="3114081"/>
            <a:ext cx="241259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00369" y="460732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 rot="4800604">
            <a:off x="8912887" y="298155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Classify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6794695" y="4895043"/>
            <a:ext cx="1376595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173687" y="4222401"/>
            <a:ext cx="1434510" cy="1770549"/>
            <a:chOff x="479562" y="4106234"/>
            <a:chExt cx="1434510" cy="17705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62" y="4106234"/>
              <a:ext cx="1434510" cy="14345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25649" y="550745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59" y="3857367"/>
            <a:ext cx="770705" cy="770705"/>
          </a:xfrm>
        </p:spPr>
      </p:pic>
      <p:sp>
        <p:nvSpPr>
          <p:cNvPr id="17" name="TextBox 16"/>
          <p:cNvSpPr txBox="1"/>
          <p:nvPr/>
        </p:nvSpPr>
        <p:spPr>
          <a:xfrm>
            <a:off x="3501427" y="457951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6" y="5282093"/>
            <a:ext cx="683049" cy="6830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83</a:t>
            </a:fld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0800000">
            <a:off x="3073575" y="4894388"/>
            <a:ext cx="1875794" cy="34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38865" y="4020391"/>
            <a:ext cx="1911927" cy="2096544"/>
            <a:chOff x="7485484" y="2082616"/>
            <a:chExt cx="1911927" cy="209654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267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7" grpId="0"/>
      <p:bldP spid="2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48074" y="477014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ight Arrow 45"/>
          <p:cNvSpPr/>
          <p:nvPr/>
        </p:nvSpPr>
        <p:spPr>
          <a:xfrm rot="20130620">
            <a:off x="7643265" y="1988498"/>
            <a:ext cx="2021999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7055796">
            <a:off x="6148338" y="3719707"/>
            <a:ext cx="1168018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34" grpId="0" animBg="1"/>
      <p:bldP spid="36" grpId="0" animBg="1"/>
      <p:bldP spid="43" grpId="0"/>
      <p:bldP spid="45" grpId="0"/>
      <p:bldP spid="46" grpId="0" animBg="1"/>
      <p:bldP spid="4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451150" y="1302329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Although the speed is slow, I still love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741946" y="1904235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8119" y="1704109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“although” ,”the” , “speed”, ‘is”, “slow”, “I”, “still”, “love”,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53" y="3305350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31176" y="453291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739106" y="2766338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7549440" y="374590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06429" y="34706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“love”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92077" y="35259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4" y="3250738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45925" y="4717582"/>
            <a:ext cx="117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2" y="1017022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476517" y="2211387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15020" y="1699742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287109" y="262223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46019" y="3553925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 “love”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85</a:t>
            </a:fld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353198" y="351176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5" name="Right Arrow 34"/>
          <p:cNvSpPr/>
          <p:nvPr/>
        </p:nvSpPr>
        <p:spPr>
          <a:xfrm rot="10800000">
            <a:off x="3209826" y="376169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3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21" grpId="0"/>
      <p:bldP spid="29" grpId="0"/>
      <p:bldP spid="31" grpId="0"/>
      <p:bldP spid="32" grpId="0"/>
      <p:bldP spid="36" grpId="0"/>
      <p:bldP spid="37" grpId="0"/>
      <p:bldP spid="34" grpId="0" animBg="1"/>
      <p:bldP spid="3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Adjective/Adverb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86</a:t>
            </a:fld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0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3" grpId="2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87</a:t>
            </a:fld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3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1" animBg="1"/>
      <p:bldP spid="31" grpId="1" animBg="1"/>
      <p:bldP spid="32" grpId="1" animBg="1"/>
      <p:bldP spid="35" grpId="1" animBg="1"/>
      <p:bldP spid="37" grpId="1" animBg="1"/>
      <p:bldP spid="40" grpId="1" animBg="1"/>
      <p:bldP spid="41" grpId="1" animBg="1"/>
      <p:bldP spid="42" grpId="1" animBg="1"/>
      <p:bldP spid="43" grpId="1"/>
      <p:bldP spid="43" grpId="2"/>
      <p:bldP spid="43" grpId="3"/>
      <p:bldP spid="44" grpId="1" animBg="1"/>
      <p:bldP spid="4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Noun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88</a:t>
            </a:fld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5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1" animBg="1"/>
      <p:bldP spid="31" grpId="1" animBg="1"/>
      <p:bldP spid="32" grpId="1" animBg="1"/>
      <p:bldP spid="35" grpId="1" animBg="1"/>
      <p:bldP spid="37" grpId="1" animBg="1"/>
      <p:bldP spid="40" grpId="1" animBg="1"/>
      <p:bldP spid="41" grpId="1" animBg="1"/>
      <p:bldP spid="42" grpId="1" animBg="1"/>
      <p:bldP spid="43" grpId="1"/>
      <p:bldP spid="43" grpId="2"/>
      <p:bldP spid="44" grpId="1" animBg="1"/>
      <p:bldP spid="48" grpId="1" animBg="1"/>
      <p:bldP spid="48" grpId="2" animBg="1"/>
      <p:bldP spid="4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Despite slow speed, the screen is beautiful and the keyboard is good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“despite”, “slow”, “speed”, “the”, “screen”, “is”, “beautiful”, “and”, “the”, “keyboard”, “is”, “good”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0" y="2474069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370163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551193" y="1935057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2597826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unched Tape 11"/>
          <p:cNvSpPr/>
          <p:nvPr/>
        </p:nvSpPr>
        <p:spPr>
          <a:xfrm>
            <a:off x="5591841" y="2072881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412377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05986" y="1877143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5" name="8-Point Star 14"/>
          <p:cNvSpPr/>
          <p:nvPr/>
        </p:nvSpPr>
        <p:spPr>
          <a:xfrm>
            <a:off x="2858148" y="210898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16" name="Right Arrow 15"/>
          <p:cNvSpPr/>
          <p:nvPr/>
        </p:nvSpPr>
        <p:spPr>
          <a:xfrm rot="8303311">
            <a:off x="7488019" y="4560572"/>
            <a:ext cx="1896898" cy="388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unched Tape 16"/>
          <p:cNvSpPr/>
          <p:nvPr/>
        </p:nvSpPr>
        <p:spPr>
          <a:xfrm>
            <a:off x="5604164" y="5620970"/>
            <a:ext cx="1873992" cy="88455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8" name="Right Arrow 17"/>
          <p:cNvSpPr/>
          <p:nvPr/>
        </p:nvSpPr>
        <p:spPr>
          <a:xfrm rot="10800000">
            <a:off x="4286253" y="5986650"/>
            <a:ext cx="934833" cy="285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86252" y="5258943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20" name="8-Point Star 19"/>
          <p:cNvSpPr/>
          <p:nvPr/>
        </p:nvSpPr>
        <p:spPr>
          <a:xfrm>
            <a:off x="2721227" y="5599398"/>
            <a:ext cx="1181947" cy="906129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21" name="TextBox 20"/>
          <p:cNvSpPr txBox="1"/>
          <p:nvPr/>
        </p:nvSpPr>
        <p:spPr>
          <a:xfrm rot="617423">
            <a:off x="8165301" y="235545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105488">
            <a:off x="7772374" y="4356372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“terrible”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252844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992894" y="46413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&lt;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7" name="Right Arrow 26"/>
          <p:cNvSpPr/>
          <p:nvPr/>
        </p:nvSpPr>
        <p:spPr>
          <a:xfrm rot="13158755">
            <a:off x="1827047" y="466895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8" y="3348555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0833" y="4843663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099196" y="1790955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58106" y="2722644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“beautiful”,</a:t>
            </a:r>
          </a:p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3632462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26542" y="3310481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“beautiful”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591841" y="3846925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14635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3600098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383666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048425" y="29449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+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1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6" grpId="0"/>
      <p:bldP spid="27" grpId="0" animBg="1"/>
      <p:bldP spid="29" grpId="0"/>
      <p:bldP spid="31" grpId="0"/>
      <p:bldP spid="32" grpId="0"/>
      <p:bldP spid="36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97914" y="2868109"/>
            <a:ext cx="1822388" cy="1858657"/>
            <a:chOff x="1322675" y="2204581"/>
            <a:chExt cx="1822388" cy="1858657"/>
          </a:xfrm>
        </p:grpSpPr>
        <p:grpSp>
          <p:nvGrpSpPr>
            <p:cNvPr id="10" name="Group 9"/>
            <p:cNvGrpSpPr/>
            <p:nvPr/>
          </p:nvGrpSpPr>
          <p:grpSpPr>
            <a:xfrm>
              <a:off x="1776021" y="3163524"/>
              <a:ext cx="876417" cy="899714"/>
              <a:chOff x="1223733" y="1854497"/>
              <a:chExt cx="876417" cy="89971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23733" y="1854497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313868" y="1956281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3</a:t>
                </a:r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68646" y="2204581"/>
              <a:ext cx="876417" cy="899714"/>
              <a:chOff x="749807" y="1913726"/>
              <a:chExt cx="876417" cy="899714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322675" y="2204581"/>
              <a:ext cx="876417" cy="899714"/>
              <a:chOff x="749807" y="1913726"/>
              <a:chExt cx="876417" cy="899714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</a:p>
            </p:txBody>
          </p:sp>
        </p:grpSp>
      </p:grpSp>
      <p:sp>
        <p:nvSpPr>
          <p:cNvPr id="20" name="Right Arrow 19"/>
          <p:cNvSpPr/>
          <p:nvPr/>
        </p:nvSpPr>
        <p:spPr>
          <a:xfrm>
            <a:off x="2749322" y="3584736"/>
            <a:ext cx="99669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530" y="1627609"/>
            <a:ext cx="6200736" cy="3380713"/>
            <a:chOff x="7385012" y="1420800"/>
            <a:chExt cx="6200736" cy="338071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9279" y="1420800"/>
              <a:ext cx="2012233" cy="279786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385012" y="4339848"/>
              <a:ext cx="6200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What is the best way to have good reviews?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34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696691" cy="484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0" y="844735"/>
            <a:ext cx="1150899" cy="115089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08" y="525438"/>
            <a:ext cx="765909" cy="740207"/>
          </a:xfrm>
        </p:spPr>
      </p:pic>
      <p:sp>
        <p:nvSpPr>
          <p:cNvPr id="6" name="Right Arrow 5"/>
          <p:cNvSpPr/>
          <p:nvPr/>
        </p:nvSpPr>
        <p:spPr>
          <a:xfrm>
            <a:off x="1925035" y="1247629"/>
            <a:ext cx="2268498" cy="324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62736" y="1572310"/>
            <a:ext cx="19546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 and classify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2193" y="650227"/>
            <a:ext cx="26052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Classified </a:t>
            </a:r>
          </a:p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405347" y="2186973"/>
            <a:ext cx="661018" cy="305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05" y="2815843"/>
            <a:ext cx="1143483" cy="1143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91700" y="403415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8186" y="1995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" y="5187212"/>
            <a:ext cx="1322943" cy="132294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383636" y="5776468"/>
            <a:ext cx="166110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99" y="4761267"/>
            <a:ext cx="733637" cy="7336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62449" y="5540337"/>
            <a:ext cx="19046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5325881" y="4724083"/>
            <a:ext cx="77782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18425" y="6150114"/>
            <a:ext cx="19591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22821" y="5465442"/>
            <a:ext cx="9925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2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7847" y="4636112"/>
            <a:ext cx="18197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 with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classified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864011" y="3173640"/>
            <a:ext cx="117162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35" y="2567307"/>
            <a:ext cx="1466844" cy="146684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7564" y="648866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Comments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552113" y="4034151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90</a:t>
            </a:fld>
            <a:endParaRPr lang="en-US"/>
          </a:p>
        </p:txBody>
      </p:sp>
      <p:pic>
        <p:nvPicPr>
          <p:cNvPr id="2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54" y="1951797"/>
            <a:ext cx="770705" cy="7707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95022" y="267394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2" y="1987318"/>
            <a:ext cx="683049" cy="68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5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1" grpId="0"/>
      <p:bldP spid="12" grpId="0"/>
      <p:bldP spid="15" grpId="0" animBg="1"/>
      <p:bldP spid="17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/>
      <p:bldP spid="2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solution</a:t>
            </a:r>
            <a:endParaRPr lang="en-US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1" y="2416040"/>
            <a:ext cx="1627200" cy="1627200"/>
          </a:xfrm>
        </p:spPr>
      </p:pic>
      <p:sp>
        <p:nvSpPr>
          <p:cNvPr id="13" name="Right Arrow 12"/>
          <p:cNvSpPr/>
          <p:nvPr/>
        </p:nvSpPr>
        <p:spPr>
          <a:xfrm>
            <a:off x="1962488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Collect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22901" y="41182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642783" y="4118298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Laptops with comments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8144006" y="415319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Comments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26" y="2594636"/>
            <a:ext cx="2615895" cy="1316122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6162260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Classify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79" y="2641145"/>
            <a:ext cx="2244235" cy="151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711177"/>
              </p:ext>
            </p:extLst>
          </p:nvPr>
        </p:nvGraphicFramePr>
        <p:xfrm>
          <a:off x="458922" y="1787101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60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1486</TotalTime>
  <Words>2802</Words>
  <Application>Microsoft Office PowerPoint</Application>
  <PresentationFormat>Widescreen</PresentationFormat>
  <Paragraphs>944</Paragraphs>
  <Slides>130</Slides>
  <Notes>130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9" baseType="lpstr">
      <vt:lpstr>SimSun</vt:lpstr>
      <vt:lpstr>Arial</vt:lpstr>
      <vt:lpstr>Calibri</vt:lpstr>
      <vt:lpstr>Cambria</vt:lpstr>
      <vt:lpstr>Cambria Math</vt:lpstr>
      <vt:lpstr>Times New Roman</vt:lpstr>
      <vt:lpstr>Trebuchet MS</vt:lpstr>
      <vt:lpstr>Wingdings 3</vt:lpstr>
      <vt:lpstr>Facet</vt:lpstr>
      <vt:lpstr>Laptop Reviews</vt:lpstr>
      <vt:lpstr>Team member</vt:lpstr>
      <vt:lpstr>Outline</vt:lpstr>
      <vt:lpstr>Scenario problem</vt:lpstr>
      <vt:lpstr>Scenario problem</vt:lpstr>
      <vt:lpstr>Scenario problem</vt:lpstr>
      <vt:lpstr>Scenario problem</vt:lpstr>
      <vt:lpstr>Scenario problem</vt:lpstr>
      <vt:lpstr>Scenario problem</vt:lpstr>
      <vt:lpstr>Our Solution</vt:lpstr>
      <vt:lpstr>Our solution</vt:lpstr>
      <vt:lpstr>Our solution</vt:lpstr>
      <vt:lpstr>Our solution</vt:lpstr>
      <vt:lpstr>Our solution Step 1: Find reliable website</vt:lpstr>
      <vt:lpstr>Our idea: Collect data </vt:lpstr>
      <vt:lpstr>Our solution Step 1: Find reliable website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PowerPoint Presentation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Collect data by parsing 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Analyzing Comment</vt:lpstr>
      <vt:lpstr>Analyzing Comment</vt:lpstr>
      <vt:lpstr>Analyzing Comment</vt:lpstr>
      <vt:lpstr>PowerPoint Presentation</vt:lpstr>
      <vt:lpstr>PowerPoint Presentation</vt:lpstr>
      <vt:lpstr>PowerPoint Presentation</vt:lpstr>
      <vt:lpstr>PowerPoint Presentation</vt:lpstr>
      <vt:lpstr>Analyzing Comment</vt:lpstr>
      <vt:lpstr>PowerPoint Presentation</vt:lpstr>
      <vt:lpstr>Analyzing Comment</vt:lpstr>
      <vt:lpstr>Analyzing Comment</vt:lpstr>
      <vt:lpstr>Analyzing Comment</vt:lpstr>
      <vt:lpstr>PowerPoint Presentation</vt:lpstr>
      <vt:lpstr>Analyzing Comment</vt:lpstr>
      <vt:lpstr>Our solution</vt:lpstr>
      <vt:lpstr>Features</vt:lpstr>
      <vt:lpstr>Demonstration</vt:lpstr>
      <vt:lpstr>Demonstration</vt:lpstr>
      <vt:lpstr>Demonstration</vt:lpstr>
      <vt:lpstr>Demonstration</vt:lpstr>
      <vt:lpstr>Demonstration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Mobile Application</vt:lpstr>
      <vt:lpstr>Mobile Application</vt:lpstr>
      <vt:lpstr>Mobile Application</vt:lpstr>
      <vt:lpstr>Mobile Application</vt:lpstr>
      <vt:lpstr>Mobile Application</vt:lpstr>
      <vt:lpstr>Demonstration</vt:lpstr>
      <vt:lpstr>Demonstration</vt:lpstr>
      <vt:lpstr>Demonstration</vt:lpstr>
      <vt:lpstr>Demonstration</vt:lpstr>
      <vt:lpstr>Demonstration</vt:lpstr>
      <vt:lpstr>Demonstration</vt:lpstr>
      <vt:lpstr>Features that haven’t shown?</vt:lpstr>
      <vt:lpstr>Advantages AND Disadvantages</vt:lpstr>
      <vt:lpstr>Advantages AND Disadvantages</vt:lpstr>
      <vt:lpstr>Future plans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Reviews</dc:title>
  <dc:creator>Chau Vo</dc:creator>
  <cp:lastModifiedBy>Chau Vo</cp:lastModifiedBy>
  <cp:revision>133</cp:revision>
  <dcterms:created xsi:type="dcterms:W3CDTF">2015-08-07T13:34:27Z</dcterms:created>
  <dcterms:modified xsi:type="dcterms:W3CDTF">2015-08-19T06:23:43Z</dcterms:modified>
</cp:coreProperties>
</file>